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sldIdLst>
    <p:sldId id="256" r:id="rId5"/>
    <p:sldId id="257" r:id="rId6"/>
    <p:sldId id="260" r:id="rId7"/>
    <p:sldId id="258" r:id="rId8"/>
    <p:sldId id="261" r:id="rId9"/>
    <p:sldId id="262" r:id="rId10"/>
    <p:sldId id="263" r:id="rId11"/>
    <p:sldId id="269"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420E"/>
    <a:srgbClr val="EADDE3"/>
    <a:srgbClr val="005636"/>
    <a:srgbClr val="FCEFF6"/>
    <a:srgbClr val="E0EDE3"/>
    <a:srgbClr val="DCB7C5"/>
    <a:srgbClr val="FBEEF5"/>
    <a:srgbClr val="FBD9E4"/>
    <a:srgbClr val="FEFEFE"/>
    <a:srgbClr val="F9E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4660"/>
  </p:normalViewPr>
  <p:slideViewPr>
    <p:cSldViewPr snapToGrid="0">
      <p:cViewPr varScale="1">
        <p:scale>
          <a:sx n="76" d="100"/>
          <a:sy n="76" d="100"/>
        </p:scale>
        <p:origin x="3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tana Yeasmin" userId="e652c10a-2fb3-445a-a482-fb7327f1a849" providerId="ADAL" clId="{5866A4C5-75C7-4FC4-8CEC-375E40A7539A}"/>
    <pc:docChg chg="undo custSel addSld delSld modSld sldOrd">
      <pc:chgData name="Sultana Yeasmin" userId="e652c10a-2fb3-445a-a482-fb7327f1a849" providerId="ADAL" clId="{5866A4C5-75C7-4FC4-8CEC-375E40A7539A}" dt="2024-12-06T10:19:19.523" v="16021" actId="115"/>
      <pc:docMkLst>
        <pc:docMk/>
      </pc:docMkLst>
      <pc:sldChg chg="addSp delSp modSp mod">
        <pc:chgData name="Sultana Yeasmin" userId="e652c10a-2fb3-445a-a482-fb7327f1a849" providerId="ADAL" clId="{5866A4C5-75C7-4FC4-8CEC-375E40A7539A}" dt="2024-12-03T22:42:43.828" v="13710" actId="14100"/>
        <pc:sldMkLst>
          <pc:docMk/>
          <pc:sldMk cId="2983670609" sldId="256"/>
        </pc:sldMkLst>
        <pc:spChg chg="add del mod ord">
          <ac:chgData name="Sultana Yeasmin" userId="e652c10a-2fb3-445a-a482-fb7327f1a849" providerId="ADAL" clId="{5866A4C5-75C7-4FC4-8CEC-375E40A7539A}" dt="2024-12-03T21:47:48.398" v="13574" actId="478"/>
          <ac:spMkLst>
            <pc:docMk/>
            <pc:sldMk cId="2983670609" sldId="256"/>
            <ac:spMk id="2" creationId="{15F42BD5-7380-4201-AC3C-506B42B8381D}"/>
          </ac:spMkLst>
        </pc:spChg>
        <pc:spChg chg="del mod">
          <ac:chgData name="Sultana Yeasmin" userId="e652c10a-2fb3-445a-a482-fb7327f1a849" providerId="ADAL" clId="{5866A4C5-75C7-4FC4-8CEC-375E40A7539A}" dt="2024-12-03T21:48:42.467" v="13587" actId="478"/>
          <ac:spMkLst>
            <pc:docMk/>
            <pc:sldMk cId="2983670609" sldId="256"/>
            <ac:spMk id="3" creationId="{7079A21B-F1E4-4CC9-977C-46F28EF25D12}"/>
          </ac:spMkLst>
        </pc:spChg>
        <pc:spChg chg="add del mod ord">
          <ac:chgData name="Sultana Yeasmin" userId="e652c10a-2fb3-445a-a482-fb7327f1a849" providerId="ADAL" clId="{5866A4C5-75C7-4FC4-8CEC-375E40A7539A}" dt="2024-11-26T23:25:20.206" v="4281" actId="478"/>
          <ac:spMkLst>
            <pc:docMk/>
            <pc:sldMk cId="2983670609" sldId="256"/>
            <ac:spMk id="4" creationId="{A63A8AC7-990F-4065-8FBE-077C9ABD4F5D}"/>
          </ac:spMkLst>
        </pc:spChg>
        <pc:spChg chg="add del mod">
          <ac:chgData name="Sultana Yeasmin" userId="e652c10a-2fb3-445a-a482-fb7327f1a849" providerId="ADAL" clId="{5866A4C5-75C7-4FC4-8CEC-375E40A7539A}" dt="2024-11-26T23:32:55.292" v="4326" actId="478"/>
          <ac:spMkLst>
            <pc:docMk/>
            <pc:sldMk cId="2983670609" sldId="256"/>
            <ac:spMk id="7" creationId="{D6738FA2-DCDB-40A3-96DF-2104EFFD4571}"/>
          </ac:spMkLst>
        </pc:spChg>
        <pc:spChg chg="add del mod">
          <ac:chgData name="Sultana Yeasmin" userId="e652c10a-2fb3-445a-a482-fb7327f1a849" providerId="ADAL" clId="{5866A4C5-75C7-4FC4-8CEC-375E40A7539A}" dt="2024-12-03T21:47:56.666" v="13576" actId="478"/>
          <ac:spMkLst>
            <pc:docMk/>
            <pc:sldMk cId="2983670609" sldId="256"/>
            <ac:spMk id="7" creationId="{D68983BB-7B1F-4F6E-9A95-1FC7E8718B7D}"/>
          </ac:spMkLst>
        </pc:spChg>
        <pc:spChg chg="add del mod">
          <ac:chgData name="Sultana Yeasmin" userId="e652c10a-2fb3-445a-a482-fb7327f1a849" providerId="ADAL" clId="{5866A4C5-75C7-4FC4-8CEC-375E40A7539A}" dt="2024-12-03T20:57:20.807" v="13156" actId="478"/>
          <ac:spMkLst>
            <pc:docMk/>
            <pc:sldMk cId="2983670609" sldId="256"/>
            <ac:spMk id="8" creationId="{8874DEF9-0488-43BD-AA2A-C88AC822E1D8}"/>
          </ac:spMkLst>
        </pc:spChg>
        <pc:spChg chg="mod">
          <ac:chgData name="Sultana Yeasmin" userId="e652c10a-2fb3-445a-a482-fb7327f1a849" providerId="ADAL" clId="{5866A4C5-75C7-4FC4-8CEC-375E40A7539A}" dt="2024-11-26T23:34:33.707" v="4331"/>
          <ac:spMkLst>
            <pc:docMk/>
            <pc:sldMk cId="2983670609" sldId="256"/>
            <ac:spMk id="11" creationId="{356D9C7B-ADBA-4EC8-BAAF-8D9CE7EDA493}"/>
          </ac:spMkLst>
        </pc:spChg>
        <pc:spChg chg="add del mod">
          <ac:chgData name="Sultana Yeasmin" userId="e652c10a-2fb3-445a-a482-fb7327f1a849" providerId="ADAL" clId="{5866A4C5-75C7-4FC4-8CEC-375E40A7539A}" dt="2024-12-03T21:48:44.553" v="13588" actId="478"/>
          <ac:spMkLst>
            <pc:docMk/>
            <pc:sldMk cId="2983670609" sldId="256"/>
            <ac:spMk id="11" creationId="{5FF5BAD1-38B2-40A2-8A98-7862395621F2}"/>
          </ac:spMkLst>
        </pc:spChg>
        <pc:spChg chg="mod">
          <ac:chgData name="Sultana Yeasmin" userId="e652c10a-2fb3-445a-a482-fb7327f1a849" providerId="ADAL" clId="{5866A4C5-75C7-4FC4-8CEC-375E40A7539A}" dt="2024-11-26T23:34:33.707" v="4331"/>
          <ac:spMkLst>
            <pc:docMk/>
            <pc:sldMk cId="2983670609" sldId="256"/>
            <ac:spMk id="12" creationId="{930EFFF8-1DCF-4935-B4B8-8225F3798B9F}"/>
          </ac:spMkLst>
        </pc:spChg>
        <pc:spChg chg="mod">
          <ac:chgData name="Sultana Yeasmin" userId="e652c10a-2fb3-445a-a482-fb7327f1a849" providerId="ADAL" clId="{5866A4C5-75C7-4FC4-8CEC-375E40A7539A}" dt="2024-11-26T23:34:33.707" v="4331"/>
          <ac:spMkLst>
            <pc:docMk/>
            <pc:sldMk cId="2983670609" sldId="256"/>
            <ac:spMk id="13" creationId="{C5462218-5F24-4F2E-916E-01DA9544CB17}"/>
          </ac:spMkLst>
        </pc:spChg>
        <pc:spChg chg="add mod">
          <ac:chgData name="Sultana Yeasmin" userId="e652c10a-2fb3-445a-a482-fb7327f1a849" providerId="ADAL" clId="{5866A4C5-75C7-4FC4-8CEC-375E40A7539A}" dt="2024-12-03T21:55:55.875" v="13642" actId="1076"/>
          <ac:spMkLst>
            <pc:docMk/>
            <pc:sldMk cId="2983670609" sldId="256"/>
            <ac:spMk id="34" creationId="{F59090D7-55F1-48C7-80CE-8C0C0C473128}"/>
          </ac:spMkLst>
        </pc:spChg>
        <pc:spChg chg="add mod">
          <ac:chgData name="Sultana Yeasmin" userId="e652c10a-2fb3-445a-a482-fb7327f1a849" providerId="ADAL" clId="{5866A4C5-75C7-4FC4-8CEC-375E40A7539A}" dt="2024-12-03T22:42:39.210" v="13709" actId="14100"/>
          <ac:spMkLst>
            <pc:docMk/>
            <pc:sldMk cId="2983670609" sldId="256"/>
            <ac:spMk id="35" creationId="{2577F13A-7BD1-454E-8070-886B3AD7B836}"/>
          </ac:spMkLst>
        </pc:spChg>
        <pc:spChg chg="add del mod">
          <ac:chgData name="Sultana Yeasmin" userId="e652c10a-2fb3-445a-a482-fb7327f1a849" providerId="ADAL" clId="{5866A4C5-75C7-4FC4-8CEC-375E40A7539A}" dt="2024-12-03T21:58:43.191" v="13659" actId="478"/>
          <ac:spMkLst>
            <pc:docMk/>
            <pc:sldMk cId="2983670609" sldId="256"/>
            <ac:spMk id="36" creationId="{BC50AAFF-0645-4267-BE60-F0B45BBCEB1C}"/>
          </ac:spMkLst>
        </pc:spChg>
        <pc:spChg chg="mod">
          <ac:chgData name="Sultana Yeasmin" userId="e652c10a-2fb3-445a-a482-fb7327f1a849" providerId="ADAL" clId="{5866A4C5-75C7-4FC4-8CEC-375E40A7539A}" dt="2024-12-03T22:42:43.828" v="13710" actId="14100"/>
          <ac:spMkLst>
            <pc:docMk/>
            <pc:sldMk cId="2983670609" sldId="256"/>
            <ac:spMk id="43" creationId="{7E80EF17-4DB5-4E43-A080-AEA76114085E}"/>
          </ac:spMkLst>
        </pc:spChg>
        <pc:grpChg chg="add del mod">
          <ac:chgData name="Sultana Yeasmin" userId="e652c10a-2fb3-445a-a482-fb7327f1a849" providerId="ADAL" clId="{5866A4C5-75C7-4FC4-8CEC-375E40A7539A}" dt="2024-12-03T21:49:12.910" v="13590" actId="165"/>
          <ac:grpSpMkLst>
            <pc:docMk/>
            <pc:sldMk cId="2983670609" sldId="256"/>
            <ac:grpSpMk id="12" creationId="{60A39299-EEB2-405A-9477-57F20726A3DA}"/>
          </ac:grpSpMkLst>
        </pc:grpChg>
        <pc:grpChg chg="add mod">
          <ac:chgData name="Sultana Yeasmin" userId="e652c10a-2fb3-445a-a482-fb7327f1a849" providerId="ADAL" clId="{5866A4C5-75C7-4FC4-8CEC-375E40A7539A}" dt="2024-12-03T21:53:01.263" v="13609" actId="1076"/>
          <ac:grpSpMkLst>
            <pc:docMk/>
            <pc:sldMk cId="2983670609" sldId="256"/>
            <ac:grpSpMk id="29" creationId="{2963D85E-2F46-402F-9D6B-D8A286694B1E}"/>
          </ac:grpSpMkLst>
        </pc:grpChg>
        <pc:grpChg chg="add mod">
          <ac:chgData name="Sultana Yeasmin" userId="e652c10a-2fb3-445a-a482-fb7327f1a849" providerId="ADAL" clId="{5866A4C5-75C7-4FC4-8CEC-375E40A7539A}" dt="2024-12-03T21:53:01.263" v="13609" actId="1076"/>
          <ac:grpSpMkLst>
            <pc:docMk/>
            <pc:sldMk cId="2983670609" sldId="256"/>
            <ac:grpSpMk id="30" creationId="{BEFF85CF-9522-4FBA-BAFE-9895DE3DE6C4}"/>
          </ac:grpSpMkLst>
        </pc:grpChg>
        <pc:grpChg chg="add mod">
          <ac:chgData name="Sultana Yeasmin" userId="e652c10a-2fb3-445a-a482-fb7327f1a849" providerId="ADAL" clId="{5866A4C5-75C7-4FC4-8CEC-375E40A7539A}" dt="2024-12-03T21:53:01.263" v="13609" actId="1076"/>
          <ac:grpSpMkLst>
            <pc:docMk/>
            <pc:sldMk cId="2983670609" sldId="256"/>
            <ac:grpSpMk id="31" creationId="{7C3ADD3A-B34A-42B0-9AEA-47E291ABD450}"/>
          </ac:grpSpMkLst>
        </pc:grpChg>
        <pc:grpChg chg="add mod">
          <ac:chgData name="Sultana Yeasmin" userId="e652c10a-2fb3-445a-a482-fb7327f1a849" providerId="ADAL" clId="{5866A4C5-75C7-4FC4-8CEC-375E40A7539A}" dt="2024-12-03T21:53:01.263" v="13609" actId="1076"/>
          <ac:grpSpMkLst>
            <pc:docMk/>
            <pc:sldMk cId="2983670609" sldId="256"/>
            <ac:grpSpMk id="32" creationId="{B2841BE6-B787-4AFF-B770-8282A70FCDB3}"/>
          </ac:grpSpMkLst>
        </pc:grpChg>
        <pc:grpChg chg="add del mod">
          <ac:chgData name="Sultana Yeasmin" userId="e652c10a-2fb3-445a-a482-fb7327f1a849" providerId="ADAL" clId="{5866A4C5-75C7-4FC4-8CEC-375E40A7539A}" dt="2024-12-03T22:42:15.228" v="13705" actId="478"/>
          <ac:grpSpMkLst>
            <pc:docMk/>
            <pc:sldMk cId="2983670609" sldId="256"/>
            <ac:grpSpMk id="33" creationId="{99F8F6ED-DC4E-444F-96B1-6CE278C8D2FE}"/>
          </ac:grpSpMkLst>
        </pc:grpChg>
        <pc:grpChg chg="add mod">
          <ac:chgData name="Sultana Yeasmin" userId="e652c10a-2fb3-445a-a482-fb7327f1a849" providerId="ADAL" clId="{5866A4C5-75C7-4FC4-8CEC-375E40A7539A}" dt="2024-12-03T22:42:43.828" v="13710" actId="14100"/>
          <ac:grpSpMkLst>
            <pc:docMk/>
            <pc:sldMk cId="2983670609" sldId="256"/>
            <ac:grpSpMk id="40" creationId="{C6BFE06B-BB7E-4B86-A0ED-2904E5B96F30}"/>
          </ac:grpSpMkLst>
        </pc:grpChg>
        <pc:grpChg chg="mod">
          <ac:chgData name="Sultana Yeasmin" userId="e652c10a-2fb3-445a-a482-fb7327f1a849" providerId="ADAL" clId="{5866A4C5-75C7-4FC4-8CEC-375E40A7539A}" dt="2024-12-03T22:42:43.828" v="13710" actId="14100"/>
          <ac:grpSpMkLst>
            <pc:docMk/>
            <pc:sldMk cId="2983670609" sldId="256"/>
            <ac:grpSpMk id="42" creationId="{25526E0E-E0E2-4A2B-A486-C2BCD0E5C9F2}"/>
          </ac:grpSpMkLst>
        </pc:grpChg>
        <pc:grpChg chg="mod">
          <ac:chgData name="Sultana Yeasmin" userId="e652c10a-2fb3-445a-a482-fb7327f1a849" providerId="ADAL" clId="{5866A4C5-75C7-4FC4-8CEC-375E40A7539A}" dt="2024-12-03T22:42:43.828" v="13710" actId="14100"/>
          <ac:grpSpMkLst>
            <pc:docMk/>
            <pc:sldMk cId="2983670609" sldId="256"/>
            <ac:grpSpMk id="50" creationId="{49C8111B-B908-4282-80C2-5A9A08F5171F}"/>
          </ac:grpSpMkLst>
        </pc:grpChg>
        <pc:grpChg chg="mod">
          <ac:chgData name="Sultana Yeasmin" userId="e652c10a-2fb3-445a-a482-fb7327f1a849" providerId="ADAL" clId="{5866A4C5-75C7-4FC4-8CEC-375E40A7539A}" dt="2024-12-03T22:42:43.828" v="13710" actId="14100"/>
          <ac:grpSpMkLst>
            <pc:docMk/>
            <pc:sldMk cId="2983670609" sldId="256"/>
            <ac:grpSpMk id="51" creationId="{A2F05E92-743B-42B0-902A-752F06226B42}"/>
          </ac:grpSpMkLst>
        </pc:grpChg>
        <pc:grpChg chg="mod">
          <ac:chgData name="Sultana Yeasmin" userId="e652c10a-2fb3-445a-a482-fb7327f1a849" providerId="ADAL" clId="{5866A4C5-75C7-4FC4-8CEC-375E40A7539A}" dt="2024-12-03T22:42:43.828" v="13710" actId="14100"/>
          <ac:grpSpMkLst>
            <pc:docMk/>
            <pc:sldMk cId="2983670609" sldId="256"/>
            <ac:grpSpMk id="52" creationId="{8FEBCF44-48CD-4C4C-83EF-E545AA5FF4DF}"/>
          </ac:grpSpMkLst>
        </pc:grpChg>
        <pc:grpChg chg="mod">
          <ac:chgData name="Sultana Yeasmin" userId="e652c10a-2fb3-445a-a482-fb7327f1a849" providerId="ADAL" clId="{5866A4C5-75C7-4FC4-8CEC-375E40A7539A}" dt="2024-12-03T22:42:43.828" v="13710" actId="14100"/>
          <ac:grpSpMkLst>
            <pc:docMk/>
            <pc:sldMk cId="2983670609" sldId="256"/>
            <ac:grpSpMk id="53" creationId="{A4724B3F-E726-49E4-87D4-C88439327896}"/>
          </ac:grpSpMkLst>
        </pc:grpChg>
        <pc:picChg chg="add del mod ord">
          <ac:chgData name="Sultana Yeasmin" userId="e652c10a-2fb3-445a-a482-fb7327f1a849" providerId="ADAL" clId="{5866A4C5-75C7-4FC4-8CEC-375E40A7539A}" dt="2024-12-03T21:35:23.444" v="13476" actId="478"/>
          <ac:picMkLst>
            <pc:docMk/>
            <pc:sldMk cId="2983670609" sldId="256"/>
            <ac:picMk id="5" creationId="{C701C0A3-6267-4C80-A35B-DDD07CE7734C}"/>
          </ac:picMkLst>
        </pc:picChg>
        <pc:picChg chg="add del">
          <ac:chgData name="Sultana Yeasmin" userId="e652c10a-2fb3-445a-a482-fb7327f1a849" providerId="ADAL" clId="{5866A4C5-75C7-4FC4-8CEC-375E40A7539A}" dt="2024-11-26T22:35:09.188" v="3288" actId="478"/>
          <ac:picMkLst>
            <pc:docMk/>
            <pc:sldMk cId="2983670609" sldId="256"/>
            <ac:picMk id="6" creationId="{F4299CFB-40E5-4D61-A3E0-7CFAFCEA889D}"/>
          </ac:picMkLst>
        </pc:picChg>
        <pc:picChg chg="add del mod">
          <ac:chgData name="Sultana Yeasmin" userId="e652c10a-2fb3-445a-a482-fb7327f1a849" providerId="ADAL" clId="{5866A4C5-75C7-4FC4-8CEC-375E40A7539A}" dt="2024-11-26T21:10:22.451" v="1989" actId="478"/>
          <ac:picMkLst>
            <pc:docMk/>
            <pc:sldMk cId="2983670609" sldId="256"/>
            <ac:picMk id="8" creationId="{DBCD28E8-7297-4EFB-BBFC-D16AEF43705C}"/>
          </ac:picMkLst>
        </pc:picChg>
        <pc:picChg chg="add del mod">
          <ac:chgData name="Sultana Yeasmin" userId="e652c10a-2fb3-445a-a482-fb7327f1a849" providerId="ADAL" clId="{5866A4C5-75C7-4FC4-8CEC-375E40A7539A}" dt="2024-12-03T21:47:41.367" v="13573" actId="478"/>
          <ac:picMkLst>
            <pc:docMk/>
            <pc:sldMk cId="2983670609" sldId="256"/>
            <ac:picMk id="9" creationId="{4FE2F80F-738B-4257-BC1B-374BD64ADF1F}"/>
          </ac:picMkLst>
        </pc:picChg>
        <pc:picChg chg="mod topLvl">
          <ac:chgData name="Sultana Yeasmin" userId="e652c10a-2fb3-445a-a482-fb7327f1a849" providerId="ADAL" clId="{5866A4C5-75C7-4FC4-8CEC-375E40A7539A}" dt="2024-12-03T21:53:01.263" v="13609" actId="1076"/>
          <ac:picMkLst>
            <pc:docMk/>
            <pc:sldMk cId="2983670609" sldId="256"/>
            <ac:picMk id="13" creationId="{A79313FB-14DE-41FE-B714-C0B3EEC54151}"/>
          </ac:picMkLst>
        </pc:picChg>
        <pc:picChg chg="mod topLvl">
          <ac:chgData name="Sultana Yeasmin" userId="e652c10a-2fb3-445a-a482-fb7327f1a849" providerId="ADAL" clId="{5866A4C5-75C7-4FC4-8CEC-375E40A7539A}" dt="2024-12-03T21:53:01.263" v="13609" actId="1076"/>
          <ac:picMkLst>
            <pc:docMk/>
            <pc:sldMk cId="2983670609" sldId="256"/>
            <ac:picMk id="14" creationId="{18C0A7BB-E10A-476B-9CEE-21847E3090BD}"/>
          </ac:picMkLst>
        </pc:picChg>
        <pc:picChg chg="mod">
          <ac:chgData name="Sultana Yeasmin" userId="e652c10a-2fb3-445a-a482-fb7327f1a849" providerId="ADAL" clId="{5866A4C5-75C7-4FC4-8CEC-375E40A7539A}" dt="2024-11-26T23:35:56.036" v="4343"/>
          <ac:picMkLst>
            <pc:docMk/>
            <pc:sldMk cId="2983670609" sldId="256"/>
            <ac:picMk id="14" creationId="{3C5EDF9C-F35D-4651-B45D-913902FA2BFB}"/>
          </ac:picMkLst>
        </pc:picChg>
        <pc:picChg chg="mod">
          <ac:chgData name="Sultana Yeasmin" userId="e652c10a-2fb3-445a-a482-fb7327f1a849" providerId="ADAL" clId="{5866A4C5-75C7-4FC4-8CEC-375E40A7539A}" dt="2024-11-26T23:36:42.019" v="4345"/>
          <ac:picMkLst>
            <pc:docMk/>
            <pc:sldMk cId="2983670609" sldId="256"/>
            <ac:picMk id="15" creationId="{7870BA2B-3D5A-487C-9E2F-D0B6467F8CAF}"/>
          </ac:picMkLst>
        </pc:picChg>
        <pc:picChg chg="mod topLvl">
          <ac:chgData name="Sultana Yeasmin" userId="e652c10a-2fb3-445a-a482-fb7327f1a849" providerId="ADAL" clId="{5866A4C5-75C7-4FC4-8CEC-375E40A7539A}" dt="2024-12-03T21:53:01.263" v="13609" actId="1076"/>
          <ac:picMkLst>
            <pc:docMk/>
            <pc:sldMk cId="2983670609" sldId="256"/>
            <ac:picMk id="15" creationId="{B3F6FE65-BA12-410A-A379-E4794F15FF08}"/>
          </ac:picMkLst>
        </pc:picChg>
        <pc:picChg chg="mod topLvl">
          <ac:chgData name="Sultana Yeasmin" userId="e652c10a-2fb3-445a-a482-fb7327f1a849" providerId="ADAL" clId="{5866A4C5-75C7-4FC4-8CEC-375E40A7539A}" dt="2024-12-03T21:53:01.263" v="13609" actId="1076"/>
          <ac:picMkLst>
            <pc:docMk/>
            <pc:sldMk cId="2983670609" sldId="256"/>
            <ac:picMk id="16" creationId="{70F6F4E3-8357-4F3B-8891-A6BF7B3B3F1C}"/>
          </ac:picMkLst>
        </pc:picChg>
        <pc:picChg chg="mod">
          <ac:chgData name="Sultana Yeasmin" userId="e652c10a-2fb3-445a-a482-fb7327f1a849" providerId="ADAL" clId="{5866A4C5-75C7-4FC4-8CEC-375E40A7539A}" dt="2024-11-26T23:37:09.441" v="4351"/>
          <ac:picMkLst>
            <pc:docMk/>
            <pc:sldMk cId="2983670609" sldId="256"/>
            <ac:picMk id="16" creationId="{8950E893-F357-4744-9E64-23360FA31EEA}"/>
          </ac:picMkLst>
        </pc:picChg>
        <pc:picChg chg="mod topLvl">
          <ac:chgData name="Sultana Yeasmin" userId="e652c10a-2fb3-445a-a482-fb7327f1a849" providerId="ADAL" clId="{5866A4C5-75C7-4FC4-8CEC-375E40A7539A}" dt="2024-12-03T21:53:01.263" v="13609" actId="1076"/>
          <ac:picMkLst>
            <pc:docMk/>
            <pc:sldMk cId="2983670609" sldId="256"/>
            <ac:picMk id="17" creationId="{B695E85B-1CAD-4937-9A4C-A0ECE88FBA52}"/>
          </ac:picMkLst>
        </pc:picChg>
        <pc:picChg chg="mod topLvl">
          <ac:chgData name="Sultana Yeasmin" userId="e652c10a-2fb3-445a-a482-fb7327f1a849" providerId="ADAL" clId="{5866A4C5-75C7-4FC4-8CEC-375E40A7539A}" dt="2024-12-03T21:53:01.263" v="13609" actId="1076"/>
          <ac:picMkLst>
            <pc:docMk/>
            <pc:sldMk cId="2983670609" sldId="256"/>
            <ac:picMk id="18" creationId="{2C0E19D4-FA12-4E85-9E1A-3FFF8547AEE1}"/>
          </ac:picMkLst>
        </pc:picChg>
        <pc:picChg chg="mod topLvl">
          <ac:chgData name="Sultana Yeasmin" userId="e652c10a-2fb3-445a-a482-fb7327f1a849" providerId="ADAL" clId="{5866A4C5-75C7-4FC4-8CEC-375E40A7539A}" dt="2024-12-03T21:53:01.263" v="13609" actId="1076"/>
          <ac:picMkLst>
            <pc:docMk/>
            <pc:sldMk cId="2983670609" sldId="256"/>
            <ac:picMk id="19" creationId="{EFEC3969-D1A8-40EE-9FE9-CCC1180E6006}"/>
          </ac:picMkLst>
        </pc:picChg>
        <pc:picChg chg="mod topLvl">
          <ac:chgData name="Sultana Yeasmin" userId="e652c10a-2fb3-445a-a482-fb7327f1a849" providerId="ADAL" clId="{5866A4C5-75C7-4FC4-8CEC-375E40A7539A}" dt="2024-12-03T21:53:01.263" v="13609" actId="1076"/>
          <ac:picMkLst>
            <pc:docMk/>
            <pc:sldMk cId="2983670609" sldId="256"/>
            <ac:picMk id="20" creationId="{3D357923-342F-4F73-9F5C-75D65C2841C9}"/>
          </ac:picMkLst>
        </pc:picChg>
        <pc:picChg chg="mod topLvl">
          <ac:chgData name="Sultana Yeasmin" userId="e652c10a-2fb3-445a-a482-fb7327f1a849" providerId="ADAL" clId="{5866A4C5-75C7-4FC4-8CEC-375E40A7539A}" dt="2024-12-03T21:53:01.263" v="13609" actId="1076"/>
          <ac:picMkLst>
            <pc:docMk/>
            <pc:sldMk cId="2983670609" sldId="256"/>
            <ac:picMk id="21" creationId="{D253DF9F-6601-4A4E-A4A8-53D96A5E3EA5}"/>
          </ac:picMkLst>
        </pc:picChg>
        <pc:picChg chg="mod topLvl">
          <ac:chgData name="Sultana Yeasmin" userId="e652c10a-2fb3-445a-a482-fb7327f1a849" providerId="ADAL" clId="{5866A4C5-75C7-4FC4-8CEC-375E40A7539A}" dt="2024-12-03T21:53:01.263" v="13609" actId="1076"/>
          <ac:picMkLst>
            <pc:docMk/>
            <pc:sldMk cId="2983670609" sldId="256"/>
            <ac:picMk id="22" creationId="{2BE1120B-5073-4DB1-9A63-E00C64488CB2}"/>
          </ac:picMkLst>
        </pc:picChg>
        <pc:picChg chg="del mod topLvl">
          <ac:chgData name="Sultana Yeasmin" userId="e652c10a-2fb3-445a-a482-fb7327f1a849" providerId="ADAL" clId="{5866A4C5-75C7-4FC4-8CEC-375E40A7539A}" dt="2024-12-03T22:42:11.874" v="13704" actId="478"/>
          <ac:picMkLst>
            <pc:docMk/>
            <pc:sldMk cId="2983670609" sldId="256"/>
            <ac:picMk id="23" creationId="{0A510C88-B829-4281-BA56-CBF5F8E83A8A}"/>
          </ac:picMkLst>
        </pc:picChg>
        <pc:picChg chg="mod topLvl">
          <ac:chgData name="Sultana Yeasmin" userId="e652c10a-2fb3-445a-a482-fb7327f1a849" providerId="ADAL" clId="{5866A4C5-75C7-4FC4-8CEC-375E40A7539A}" dt="2024-12-03T21:53:01.263" v="13609" actId="1076"/>
          <ac:picMkLst>
            <pc:docMk/>
            <pc:sldMk cId="2983670609" sldId="256"/>
            <ac:picMk id="24" creationId="{F5DFD359-6284-47A8-A4BE-0EB6C5BE288B}"/>
          </ac:picMkLst>
        </pc:picChg>
        <pc:picChg chg="mod topLvl">
          <ac:chgData name="Sultana Yeasmin" userId="e652c10a-2fb3-445a-a482-fb7327f1a849" providerId="ADAL" clId="{5866A4C5-75C7-4FC4-8CEC-375E40A7539A}" dt="2024-12-03T21:53:01.263" v="13609" actId="1076"/>
          <ac:picMkLst>
            <pc:docMk/>
            <pc:sldMk cId="2983670609" sldId="256"/>
            <ac:picMk id="25" creationId="{D668363E-5859-4012-B35C-5776F3410DA3}"/>
          </ac:picMkLst>
        </pc:picChg>
        <pc:picChg chg="mod topLvl">
          <ac:chgData name="Sultana Yeasmin" userId="e652c10a-2fb3-445a-a482-fb7327f1a849" providerId="ADAL" clId="{5866A4C5-75C7-4FC4-8CEC-375E40A7539A}" dt="2024-12-03T21:53:01.263" v="13609" actId="1076"/>
          <ac:picMkLst>
            <pc:docMk/>
            <pc:sldMk cId="2983670609" sldId="256"/>
            <ac:picMk id="26" creationId="{07B7FE72-8F42-4BC0-AE1A-7CEF1A0E60E9}"/>
          </ac:picMkLst>
        </pc:picChg>
        <pc:picChg chg="mod topLvl">
          <ac:chgData name="Sultana Yeasmin" userId="e652c10a-2fb3-445a-a482-fb7327f1a849" providerId="ADAL" clId="{5866A4C5-75C7-4FC4-8CEC-375E40A7539A}" dt="2024-12-03T21:53:01.263" v="13609" actId="1076"/>
          <ac:picMkLst>
            <pc:docMk/>
            <pc:sldMk cId="2983670609" sldId="256"/>
            <ac:picMk id="27" creationId="{99EF16E2-BB53-44A4-982B-CD85FF4BC04A}"/>
          </ac:picMkLst>
        </pc:picChg>
        <pc:picChg chg="mod topLvl">
          <ac:chgData name="Sultana Yeasmin" userId="e652c10a-2fb3-445a-a482-fb7327f1a849" providerId="ADAL" clId="{5866A4C5-75C7-4FC4-8CEC-375E40A7539A}" dt="2024-12-03T21:53:01.263" v="13609" actId="1076"/>
          <ac:picMkLst>
            <pc:docMk/>
            <pc:sldMk cId="2983670609" sldId="256"/>
            <ac:picMk id="28" creationId="{3016BC32-82B1-47BF-B323-72304E5B6EDE}"/>
          </ac:picMkLst>
        </pc:picChg>
        <pc:picChg chg="add del mod">
          <ac:chgData name="Sultana Yeasmin" userId="e652c10a-2fb3-445a-a482-fb7327f1a849" providerId="ADAL" clId="{5866A4C5-75C7-4FC4-8CEC-375E40A7539A}" dt="2024-12-03T21:57:24.376" v="13652" actId="478"/>
          <ac:picMkLst>
            <pc:docMk/>
            <pc:sldMk cId="2983670609" sldId="256"/>
            <ac:picMk id="38" creationId="{57CEC26E-8380-4285-8E01-4BC568A6537E}"/>
          </ac:picMkLst>
        </pc:picChg>
        <pc:picChg chg="mod">
          <ac:chgData name="Sultana Yeasmin" userId="e652c10a-2fb3-445a-a482-fb7327f1a849" providerId="ADAL" clId="{5866A4C5-75C7-4FC4-8CEC-375E40A7539A}" dt="2024-12-03T22:42:43.828" v="13710" actId="14100"/>
          <ac:picMkLst>
            <pc:docMk/>
            <pc:sldMk cId="2983670609" sldId="256"/>
            <ac:picMk id="41" creationId="{F69A9EEA-5BCC-4EB6-89C0-E52D48E40702}"/>
          </ac:picMkLst>
        </pc:picChg>
        <pc:picChg chg="mod">
          <ac:chgData name="Sultana Yeasmin" userId="e652c10a-2fb3-445a-a482-fb7327f1a849" providerId="ADAL" clId="{5866A4C5-75C7-4FC4-8CEC-375E40A7539A}" dt="2024-12-03T22:42:43.828" v="13710" actId="14100"/>
          <ac:picMkLst>
            <pc:docMk/>
            <pc:sldMk cId="2983670609" sldId="256"/>
            <ac:picMk id="44" creationId="{2B947ABF-AE01-4719-BCB8-753F74A53B4E}"/>
          </ac:picMkLst>
        </pc:picChg>
        <pc:picChg chg="mod">
          <ac:chgData name="Sultana Yeasmin" userId="e652c10a-2fb3-445a-a482-fb7327f1a849" providerId="ADAL" clId="{5866A4C5-75C7-4FC4-8CEC-375E40A7539A}" dt="2024-12-03T22:42:43.828" v="13710" actId="14100"/>
          <ac:picMkLst>
            <pc:docMk/>
            <pc:sldMk cId="2983670609" sldId="256"/>
            <ac:picMk id="45" creationId="{FC0A3A3B-6649-4EF3-88D3-D4DED2116C5D}"/>
          </ac:picMkLst>
        </pc:picChg>
        <pc:picChg chg="mod">
          <ac:chgData name="Sultana Yeasmin" userId="e652c10a-2fb3-445a-a482-fb7327f1a849" providerId="ADAL" clId="{5866A4C5-75C7-4FC4-8CEC-375E40A7539A}" dt="2024-12-03T22:42:43.828" v="13710" actId="14100"/>
          <ac:picMkLst>
            <pc:docMk/>
            <pc:sldMk cId="2983670609" sldId="256"/>
            <ac:picMk id="46" creationId="{62F427B9-FC07-41D2-A740-81AB0FE3115F}"/>
          </ac:picMkLst>
        </pc:picChg>
        <pc:picChg chg="mod">
          <ac:chgData name="Sultana Yeasmin" userId="e652c10a-2fb3-445a-a482-fb7327f1a849" providerId="ADAL" clId="{5866A4C5-75C7-4FC4-8CEC-375E40A7539A}" dt="2024-12-03T22:42:43.828" v="13710" actId="14100"/>
          <ac:picMkLst>
            <pc:docMk/>
            <pc:sldMk cId="2983670609" sldId="256"/>
            <ac:picMk id="47" creationId="{FDBCC371-247A-4662-9EAF-1D7B96DB425A}"/>
          </ac:picMkLst>
        </pc:picChg>
        <pc:picChg chg="mod">
          <ac:chgData name="Sultana Yeasmin" userId="e652c10a-2fb3-445a-a482-fb7327f1a849" providerId="ADAL" clId="{5866A4C5-75C7-4FC4-8CEC-375E40A7539A}" dt="2024-12-03T22:42:43.828" v="13710" actId="14100"/>
          <ac:picMkLst>
            <pc:docMk/>
            <pc:sldMk cId="2983670609" sldId="256"/>
            <ac:picMk id="48" creationId="{F51DE0F0-8EA2-4E3F-B259-97F763B7F72A}"/>
          </ac:picMkLst>
        </pc:picChg>
        <pc:picChg chg="mod">
          <ac:chgData name="Sultana Yeasmin" userId="e652c10a-2fb3-445a-a482-fb7327f1a849" providerId="ADAL" clId="{5866A4C5-75C7-4FC4-8CEC-375E40A7539A}" dt="2024-12-03T22:42:43.828" v="13710" actId="14100"/>
          <ac:picMkLst>
            <pc:docMk/>
            <pc:sldMk cId="2983670609" sldId="256"/>
            <ac:picMk id="49" creationId="{03D6CF48-95E6-4483-80A5-147E00B94E47}"/>
          </ac:picMkLst>
        </pc:picChg>
        <pc:picChg chg="mod">
          <ac:chgData name="Sultana Yeasmin" userId="e652c10a-2fb3-445a-a482-fb7327f1a849" providerId="ADAL" clId="{5866A4C5-75C7-4FC4-8CEC-375E40A7539A}" dt="2024-12-03T22:42:43.828" v="13710" actId="14100"/>
          <ac:picMkLst>
            <pc:docMk/>
            <pc:sldMk cId="2983670609" sldId="256"/>
            <ac:picMk id="54" creationId="{69C2419C-908C-4576-8BCA-4D87B9A2C067}"/>
          </ac:picMkLst>
        </pc:picChg>
        <pc:picChg chg="mod">
          <ac:chgData name="Sultana Yeasmin" userId="e652c10a-2fb3-445a-a482-fb7327f1a849" providerId="ADAL" clId="{5866A4C5-75C7-4FC4-8CEC-375E40A7539A}" dt="2024-12-03T22:42:43.828" v="13710" actId="14100"/>
          <ac:picMkLst>
            <pc:docMk/>
            <pc:sldMk cId="2983670609" sldId="256"/>
            <ac:picMk id="55" creationId="{C2C16846-2062-4C7C-85FF-AF9B8D59DAC2}"/>
          </ac:picMkLst>
        </pc:picChg>
        <pc:picChg chg="mod">
          <ac:chgData name="Sultana Yeasmin" userId="e652c10a-2fb3-445a-a482-fb7327f1a849" providerId="ADAL" clId="{5866A4C5-75C7-4FC4-8CEC-375E40A7539A}" dt="2024-12-03T22:42:43.828" v="13710" actId="14100"/>
          <ac:picMkLst>
            <pc:docMk/>
            <pc:sldMk cId="2983670609" sldId="256"/>
            <ac:picMk id="56" creationId="{CC7B6A84-F8ED-4459-BB49-78F3F7D109B9}"/>
          </ac:picMkLst>
        </pc:picChg>
        <pc:picChg chg="mod">
          <ac:chgData name="Sultana Yeasmin" userId="e652c10a-2fb3-445a-a482-fb7327f1a849" providerId="ADAL" clId="{5866A4C5-75C7-4FC4-8CEC-375E40A7539A}" dt="2024-12-03T22:42:43.828" v="13710" actId="14100"/>
          <ac:picMkLst>
            <pc:docMk/>
            <pc:sldMk cId="2983670609" sldId="256"/>
            <ac:picMk id="57" creationId="{CA0BD352-89F7-4826-8514-3BDD27AAB6B0}"/>
          </ac:picMkLst>
        </pc:picChg>
        <pc:picChg chg="mod">
          <ac:chgData name="Sultana Yeasmin" userId="e652c10a-2fb3-445a-a482-fb7327f1a849" providerId="ADAL" clId="{5866A4C5-75C7-4FC4-8CEC-375E40A7539A}" dt="2024-12-03T22:42:43.828" v="13710" actId="14100"/>
          <ac:picMkLst>
            <pc:docMk/>
            <pc:sldMk cId="2983670609" sldId="256"/>
            <ac:picMk id="58" creationId="{3D5275E8-A142-42FF-9CC2-1C10E7E50B51}"/>
          </ac:picMkLst>
        </pc:picChg>
        <pc:picChg chg="mod">
          <ac:chgData name="Sultana Yeasmin" userId="e652c10a-2fb3-445a-a482-fb7327f1a849" providerId="ADAL" clId="{5866A4C5-75C7-4FC4-8CEC-375E40A7539A}" dt="2024-12-03T22:42:43.828" v="13710" actId="14100"/>
          <ac:picMkLst>
            <pc:docMk/>
            <pc:sldMk cId="2983670609" sldId="256"/>
            <ac:picMk id="59" creationId="{B616F35F-93A4-427C-97A1-546E49BCDDC7}"/>
          </ac:picMkLst>
        </pc:picChg>
        <pc:picChg chg="mod">
          <ac:chgData name="Sultana Yeasmin" userId="e652c10a-2fb3-445a-a482-fb7327f1a849" providerId="ADAL" clId="{5866A4C5-75C7-4FC4-8CEC-375E40A7539A}" dt="2024-12-03T22:42:43.828" v="13710" actId="14100"/>
          <ac:picMkLst>
            <pc:docMk/>
            <pc:sldMk cId="2983670609" sldId="256"/>
            <ac:picMk id="60" creationId="{E836559A-84D5-4AF0-8E44-7395658E2404}"/>
          </ac:picMkLst>
        </pc:picChg>
        <pc:picChg chg="mod">
          <ac:chgData name="Sultana Yeasmin" userId="e652c10a-2fb3-445a-a482-fb7327f1a849" providerId="ADAL" clId="{5866A4C5-75C7-4FC4-8CEC-375E40A7539A}" dt="2024-12-03T22:42:43.828" v="13710" actId="14100"/>
          <ac:picMkLst>
            <pc:docMk/>
            <pc:sldMk cId="2983670609" sldId="256"/>
            <ac:picMk id="61" creationId="{8EDC2B4F-82B6-4C92-B7FE-8D01D149C43D}"/>
          </ac:picMkLst>
        </pc:picChg>
        <pc:picChg chg="mod">
          <ac:chgData name="Sultana Yeasmin" userId="e652c10a-2fb3-445a-a482-fb7327f1a849" providerId="ADAL" clId="{5866A4C5-75C7-4FC4-8CEC-375E40A7539A}" dt="2024-12-03T22:42:43.828" v="13710" actId="14100"/>
          <ac:picMkLst>
            <pc:docMk/>
            <pc:sldMk cId="2983670609" sldId="256"/>
            <ac:picMk id="62" creationId="{B154E766-E143-4507-BE91-92B01E068997}"/>
          </ac:picMkLst>
        </pc:picChg>
        <pc:picChg chg="add del mod">
          <ac:chgData name="Sultana Yeasmin" userId="e652c10a-2fb3-445a-a482-fb7327f1a849" providerId="ADAL" clId="{5866A4C5-75C7-4FC4-8CEC-375E40A7539A}" dt="2024-12-03T21:35:21.423" v="13475" actId="478"/>
          <ac:picMkLst>
            <pc:docMk/>
            <pc:sldMk cId="2983670609" sldId="256"/>
            <ac:picMk id="1026" creationId="{CB38A205-9D1C-4DFE-BA4A-D5BDF63FA579}"/>
          </ac:picMkLst>
        </pc:picChg>
        <pc:picChg chg="add del mod">
          <ac:chgData name="Sultana Yeasmin" userId="e652c10a-2fb3-445a-a482-fb7327f1a849" providerId="ADAL" clId="{5866A4C5-75C7-4FC4-8CEC-375E40A7539A}" dt="2024-12-03T21:35:25.640" v="13477" actId="478"/>
          <ac:picMkLst>
            <pc:docMk/>
            <pc:sldMk cId="2983670609" sldId="256"/>
            <ac:picMk id="2050" creationId="{8B62C804-3B37-40E1-A6DE-4CF8D388EADF}"/>
          </ac:picMkLst>
        </pc:picChg>
        <pc:picChg chg="add del mod">
          <ac:chgData name="Sultana Yeasmin" userId="e652c10a-2fb3-445a-a482-fb7327f1a849" providerId="ADAL" clId="{5866A4C5-75C7-4FC4-8CEC-375E40A7539A}" dt="2024-11-26T23:15:27.548" v="4280" actId="478"/>
          <ac:picMkLst>
            <pc:docMk/>
            <pc:sldMk cId="2983670609" sldId="256"/>
            <ac:picMk id="2052" creationId="{619265D5-6152-4E89-8CD6-6FFF444437ED}"/>
          </ac:picMkLst>
        </pc:picChg>
        <pc:picChg chg="add del mod">
          <ac:chgData name="Sultana Yeasmin" userId="e652c10a-2fb3-445a-a482-fb7327f1a849" providerId="ADAL" clId="{5866A4C5-75C7-4FC4-8CEC-375E40A7539A}" dt="2024-11-26T19:22:33.587" v="1912" actId="478"/>
          <ac:picMkLst>
            <pc:docMk/>
            <pc:sldMk cId="2983670609" sldId="256"/>
            <ac:picMk id="2054" creationId="{B205B10D-9F3A-448A-A983-DBB7422C182B}"/>
          </ac:picMkLst>
        </pc:picChg>
      </pc:sldChg>
      <pc:sldChg chg="addSp delSp modSp new mod setBg">
        <pc:chgData name="Sultana Yeasmin" userId="e652c10a-2fb3-445a-a482-fb7327f1a849" providerId="ADAL" clId="{5866A4C5-75C7-4FC4-8CEC-375E40A7539A}" dt="2024-12-06T10:19:19.523" v="16021" actId="115"/>
        <pc:sldMkLst>
          <pc:docMk/>
          <pc:sldMk cId="1096113560" sldId="257"/>
        </pc:sldMkLst>
        <pc:spChg chg="mod ord">
          <ac:chgData name="Sultana Yeasmin" userId="e652c10a-2fb3-445a-a482-fb7327f1a849" providerId="ADAL" clId="{5866A4C5-75C7-4FC4-8CEC-375E40A7539A}" dt="2024-12-06T09:58:02.370" v="16001" actId="1076"/>
          <ac:spMkLst>
            <pc:docMk/>
            <pc:sldMk cId="1096113560" sldId="257"/>
            <ac:spMk id="2" creationId="{2B79826B-BD4D-462F-833D-C93132261ABE}"/>
          </ac:spMkLst>
        </pc:spChg>
        <pc:spChg chg="mod ord">
          <ac:chgData name="Sultana Yeasmin" userId="e652c10a-2fb3-445a-a482-fb7327f1a849" providerId="ADAL" clId="{5866A4C5-75C7-4FC4-8CEC-375E40A7539A}" dt="2024-12-03T21:09:11.256" v="13281" actId="1076"/>
          <ac:spMkLst>
            <pc:docMk/>
            <pc:sldMk cId="1096113560" sldId="257"/>
            <ac:spMk id="3" creationId="{756FB2A7-A42D-47CA-8242-9F5AC05EBE7D}"/>
          </ac:spMkLst>
        </pc:spChg>
        <pc:spChg chg="add mod ord">
          <ac:chgData name="Sultana Yeasmin" userId="e652c10a-2fb3-445a-a482-fb7327f1a849" providerId="ADAL" clId="{5866A4C5-75C7-4FC4-8CEC-375E40A7539A}" dt="2024-12-06T10:17:58.330" v="16015" actId="207"/>
          <ac:spMkLst>
            <pc:docMk/>
            <pc:sldMk cId="1096113560" sldId="257"/>
            <ac:spMk id="4" creationId="{5BFC0F75-DF9A-45DD-AA28-760ACB31148F}"/>
          </ac:spMkLst>
        </pc:spChg>
        <pc:spChg chg="add del ord">
          <ac:chgData name="Sultana Yeasmin" userId="e652c10a-2fb3-445a-a482-fb7327f1a849" providerId="ADAL" clId="{5866A4C5-75C7-4FC4-8CEC-375E40A7539A}" dt="2024-12-03T18:51:52.515" v="12714" actId="478"/>
          <ac:spMkLst>
            <pc:docMk/>
            <pc:sldMk cId="1096113560" sldId="257"/>
            <ac:spMk id="4" creationId="{D33485A1-91A9-4D32-B01D-4BFFD818EB14}"/>
          </ac:spMkLst>
        </pc:spChg>
        <pc:spChg chg="del mod">
          <ac:chgData name="Sultana Yeasmin" userId="e652c10a-2fb3-445a-a482-fb7327f1a849" providerId="ADAL" clId="{5866A4C5-75C7-4FC4-8CEC-375E40A7539A}" dt="2024-11-23T21:50:12.484" v="80" actId="3680"/>
          <ac:spMkLst>
            <pc:docMk/>
            <pc:sldMk cId="1096113560" sldId="257"/>
            <ac:spMk id="4" creationId="{E079D78F-BCCB-437E-853A-D23E3D64CDEA}"/>
          </ac:spMkLst>
        </pc:spChg>
        <pc:spChg chg="add del mod ord">
          <ac:chgData name="Sultana Yeasmin" userId="e652c10a-2fb3-445a-a482-fb7327f1a849" providerId="ADAL" clId="{5866A4C5-75C7-4FC4-8CEC-375E40A7539A}" dt="2024-11-26T22:43:10.363" v="3751" actId="478"/>
          <ac:spMkLst>
            <pc:docMk/>
            <pc:sldMk cId="1096113560" sldId="257"/>
            <ac:spMk id="4" creationId="{F434F12B-2E80-4131-A7B4-8A5FC6E11343}"/>
          </ac:spMkLst>
        </pc:spChg>
        <pc:spChg chg="del mod">
          <ac:chgData name="Sultana Yeasmin" userId="e652c10a-2fb3-445a-a482-fb7327f1a849" providerId="ADAL" clId="{5866A4C5-75C7-4FC4-8CEC-375E40A7539A}" dt="2024-11-23T21:51:55.371" v="106" actId="478"/>
          <ac:spMkLst>
            <pc:docMk/>
            <pc:sldMk cId="1096113560" sldId="257"/>
            <ac:spMk id="5" creationId="{9EB9AE56-70D6-4257-BFC6-243045ECE0C0}"/>
          </ac:spMkLst>
        </pc:spChg>
        <pc:spChg chg="add del mod ord">
          <ac:chgData name="Sultana Yeasmin" userId="e652c10a-2fb3-445a-a482-fb7327f1a849" providerId="ADAL" clId="{5866A4C5-75C7-4FC4-8CEC-375E40A7539A}" dt="2024-12-03T21:05:04.464" v="13252" actId="478"/>
          <ac:spMkLst>
            <pc:docMk/>
            <pc:sldMk cId="1096113560" sldId="257"/>
            <ac:spMk id="5" creationId="{BDEE7DC6-8638-4284-8A63-1A289B3A0F6F}"/>
          </ac:spMkLst>
        </pc:spChg>
        <pc:spChg chg="add del mod">
          <ac:chgData name="Sultana Yeasmin" userId="e652c10a-2fb3-445a-a482-fb7327f1a849" providerId="ADAL" clId="{5866A4C5-75C7-4FC4-8CEC-375E40A7539A}" dt="2024-11-24T12:51:12.914" v="1513" actId="478"/>
          <ac:spMkLst>
            <pc:docMk/>
            <pc:sldMk cId="1096113560" sldId="257"/>
            <ac:spMk id="5" creationId="{E9D0715F-A191-402F-A07A-B46814146962}"/>
          </ac:spMkLst>
        </pc:spChg>
        <pc:spChg chg="mod ord">
          <ac:chgData name="Sultana Yeasmin" userId="e652c10a-2fb3-445a-a482-fb7327f1a849" providerId="ADAL" clId="{5866A4C5-75C7-4FC4-8CEC-375E40A7539A}" dt="2024-12-03T22:01:28.114" v="13673" actId="1076"/>
          <ac:spMkLst>
            <pc:docMk/>
            <pc:sldMk cId="1096113560" sldId="257"/>
            <ac:spMk id="6" creationId="{D843CABC-32AD-478A-804B-586B4200324C}"/>
          </ac:spMkLst>
        </pc:spChg>
        <pc:spChg chg="add mod ord">
          <ac:chgData name="Sultana Yeasmin" userId="e652c10a-2fb3-445a-a482-fb7327f1a849" providerId="ADAL" clId="{5866A4C5-75C7-4FC4-8CEC-375E40A7539A}" dt="2024-12-06T10:19:19.523" v="16021" actId="115"/>
          <ac:spMkLst>
            <pc:docMk/>
            <pc:sldMk cId="1096113560" sldId="257"/>
            <ac:spMk id="7" creationId="{F15C4A2A-BEAD-467E-A4DC-3EEF38525997}"/>
          </ac:spMkLst>
        </pc:spChg>
        <pc:spChg chg="add mod">
          <ac:chgData name="Sultana Yeasmin" userId="e652c10a-2fb3-445a-a482-fb7327f1a849" providerId="ADAL" clId="{5866A4C5-75C7-4FC4-8CEC-375E40A7539A}" dt="2024-12-03T22:00:51.791" v="13669" actId="1076"/>
          <ac:spMkLst>
            <pc:docMk/>
            <pc:sldMk cId="1096113560" sldId="257"/>
            <ac:spMk id="8" creationId="{244A7D15-B0C9-4256-8DD7-2E6F78F5774F}"/>
          </ac:spMkLst>
        </pc:spChg>
        <pc:spChg chg="add del mod">
          <ac:chgData name="Sultana Yeasmin" userId="e652c10a-2fb3-445a-a482-fb7327f1a849" providerId="ADAL" clId="{5866A4C5-75C7-4FC4-8CEC-375E40A7539A}" dt="2024-11-26T19:02:04.343" v="1800" actId="478"/>
          <ac:spMkLst>
            <pc:docMk/>
            <pc:sldMk cId="1096113560" sldId="257"/>
            <ac:spMk id="8" creationId="{430DD637-2BB2-4BF2-A725-80224F1939A6}"/>
          </ac:spMkLst>
        </pc:spChg>
        <pc:spChg chg="add del mod ord">
          <ac:chgData name="Sultana Yeasmin" userId="e652c10a-2fb3-445a-a482-fb7327f1a849" providerId="ADAL" clId="{5866A4C5-75C7-4FC4-8CEC-375E40A7539A}" dt="2024-11-26T22:45:00.371" v="3837" actId="478"/>
          <ac:spMkLst>
            <pc:docMk/>
            <pc:sldMk cId="1096113560" sldId="257"/>
            <ac:spMk id="8" creationId="{61345C14-36A7-4AC3-80CD-2EAE0733ACE7}"/>
          </ac:spMkLst>
        </pc:spChg>
        <pc:spChg chg="add del mod ord">
          <ac:chgData name="Sultana Yeasmin" userId="e652c10a-2fb3-445a-a482-fb7327f1a849" providerId="ADAL" clId="{5866A4C5-75C7-4FC4-8CEC-375E40A7539A}" dt="2024-12-03T19:01:22.536" v="12820" actId="478"/>
          <ac:spMkLst>
            <pc:docMk/>
            <pc:sldMk cId="1096113560" sldId="257"/>
            <ac:spMk id="8" creationId="{E18D26D6-410F-4D55-AEC7-D76D9FE81D1B}"/>
          </ac:spMkLst>
        </pc:spChg>
        <pc:spChg chg="add del mod">
          <ac:chgData name="Sultana Yeasmin" userId="e652c10a-2fb3-445a-a482-fb7327f1a849" providerId="ADAL" clId="{5866A4C5-75C7-4FC4-8CEC-375E40A7539A}" dt="2024-11-24T12:50:57.767" v="1509" actId="478"/>
          <ac:spMkLst>
            <pc:docMk/>
            <pc:sldMk cId="1096113560" sldId="257"/>
            <ac:spMk id="9" creationId="{1210A76D-E841-4904-B075-8BCFC67FD8AF}"/>
          </ac:spMkLst>
        </pc:spChg>
        <pc:spChg chg="add del mod">
          <ac:chgData name="Sultana Yeasmin" userId="e652c10a-2fb3-445a-a482-fb7327f1a849" providerId="ADAL" clId="{5866A4C5-75C7-4FC4-8CEC-375E40A7539A}" dt="2024-11-26T22:51:29.221" v="3959" actId="478"/>
          <ac:spMkLst>
            <pc:docMk/>
            <pc:sldMk cId="1096113560" sldId="257"/>
            <ac:spMk id="9" creationId="{34E399D8-FBA8-4349-BAF7-99EE5A387D8A}"/>
          </ac:spMkLst>
        </pc:spChg>
        <pc:spChg chg="add del">
          <ac:chgData name="Sultana Yeasmin" userId="e652c10a-2fb3-445a-a482-fb7327f1a849" providerId="ADAL" clId="{5866A4C5-75C7-4FC4-8CEC-375E40A7539A}" dt="2024-12-03T19:01:18.132" v="12819" actId="478"/>
          <ac:spMkLst>
            <pc:docMk/>
            <pc:sldMk cId="1096113560" sldId="257"/>
            <ac:spMk id="9" creationId="{6A93FDD1-F9FB-46E0-A77F-7AB3818B578D}"/>
          </ac:spMkLst>
        </pc:spChg>
        <pc:spChg chg="add del mod">
          <ac:chgData name="Sultana Yeasmin" userId="e652c10a-2fb3-445a-a482-fb7327f1a849" providerId="ADAL" clId="{5866A4C5-75C7-4FC4-8CEC-375E40A7539A}" dt="2024-11-23T21:51:59.567" v="107" actId="478"/>
          <ac:spMkLst>
            <pc:docMk/>
            <pc:sldMk cId="1096113560" sldId="257"/>
            <ac:spMk id="11" creationId="{E74433BF-803F-4A35-B09A-317EE8D425BF}"/>
          </ac:spMkLst>
        </pc:spChg>
        <pc:spChg chg="add del mod ord">
          <ac:chgData name="Sultana Yeasmin" userId="e652c10a-2fb3-445a-a482-fb7327f1a849" providerId="ADAL" clId="{5866A4C5-75C7-4FC4-8CEC-375E40A7539A}" dt="2024-12-03T19:09:21.195" v="12881" actId="478"/>
          <ac:spMkLst>
            <pc:docMk/>
            <pc:sldMk cId="1096113560" sldId="257"/>
            <ac:spMk id="11" creationId="{F6CFB809-A74E-4C3B-9D83-C44AA740AEB6}"/>
          </ac:spMkLst>
        </pc:spChg>
        <pc:spChg chg="add mod ord">
          <ac:chgData name="Sultana Yeasmin" userId="e652c10a-2fb3-445a-a482-fb7327f1a849" providerId="ADAL" clId="{5866A4C5-75C7-4FC4-8CEC-375E40A7539A}" dt="2024-12-03T22:44:16.011" v="13719" actId="1076"/>
          <ac:spMkLst>
            <pc:docMk/>
            <pc:sldMk cId="1096113560" sldId="257"/>
            <ac:spMk id="12" creationId="{471D25AF-5307-4739-AD16-76912FD475FD}"/>
          </ac:spMkLst>
        </pc:spChg>
        <pc:spChg chg="add del mod">
          <ac:chgData name="Sultana Yeasmin" userId="e652c10a-2fb3-445a-a482-fb7327f1a849" providerId="ADAL" clId="{5866A4C5-75C7-4FC4-8CEC-375E40A7539A}" dt="2024-11-26T23:10:25.003" v="4241" actId="478"/>
          <ac:spMkLst>
            <pc:docMk/>
            <pc:sldMk cId="1096113560" sldId="257"/>
            <ac:spMk id="12" creationId="{6B8807CD-3449-4D0B-ABAF-D50002D630BA}"/>
          </ac:spMkLst>
        </pc:spChg>
        <pc:spChg chg="add del">
          <ac:chgData name="Sultana Yeasmin" userId="e652c10a-2fb3-445a-a482-fb7327f1a849" providerId="ADAL" clId="{5866A4C5-75C7-4FC4-8CEC-375E40A7539A}" dt="2024-12-03T19:01:46.280" v="12822" actId="478"/>
          <ac:spMkLst>
            <pc:docMk/>
            <pc:sldMk cId="1096113560" sldId="257"/>
            <ac:spMk id="12" creationId="{7805CB7B-3313-464C-9D18-FE878DDA88AA}"/>
          </ac:spMkLst>
        </pc:spChg>
        <pc:spChg chg="add del mod ord">
          <ac:chgData name="Sultana Yeasmin" userId="e652c10a-2fb3-445a-a482-fb7327f1a849" providerId="ADAL" clId="{5866A4C5-75C7-4FC4-8CEC-375E40A7539A}" dt="2024-12-03T19:15:30.336" v="12883" actId="478"/>
          <ac:spMkLst>
            <pc:docMk/>
            <pc:sldMk cId="1096113560" sldId="257"/>
            <ac:spMk id="13" creationId="{C30473E3-85A0-408C-947E-CAC23D93E778}"/>
          </ac:spMkLst>
        </pc:spChg>
        <pc:spChg chg="add mod">
          <ac:chgData name="Sultana Yeasmin" userId="e652c10a-2fb3-445a-a482-fb7327f1a849" providerId="ADAL" clId="{5866A4C5-75C7-4FC4-8CEC-375E40A7539A}" dt="2024-12-03T22:01:39.827" v="13674" actId="1076"/>
          <ac:spMkLst>
            <pc:docMk/>
            <pc:sldMk cId="1096113560" sldId="257"/>
            <ac:spMk id="14" creationId="{779684E7-CF59-46B3-89C7-51FC4F5EBF0D}"/>
          </ac:spMkLst>
        </pc:spChg>
        <pc:spChg chg="add del mod">
          <ac:chgData name="Sultana Yeasmin" userId="e652c10a-2fb3-445a-a482-fb7327f1a849" providerId="ADAL" clId="{5866A4C5-75C7-4FC4-8CEC-375E40A7539A}" dt="2024-11-26T22:53:14.214" v="3980" actId="478"/>
          <ac:spMkLst>
            <pc:docMk/>
            <pc:sldMk cId="1096113560" sldId="257"/>
            <ac:spMk id="15" creationId="{07C86A9C-6422-4C54-A82F-85810DFD0BA7}"/>
          </ac:spMkLst>
        </pc:spChg>
        <pc:spChg chg="add del mod ord">
          <ac:chgData name="Sultana Yeasmin" userId="e652c10a-2fb3-445a-a482-fb7327f1a849" providerId="ADAL" clId="{5866A4C5-75C7-4FC4-8CEC-375E40A7539A}" dt="2024-12-03T19:08:36.704" v="12871" actId="478"/>
          <ac:spMkLst>
            <pc:docMk/>
            <pc:sldMk cId="1096113560" sldId="257"/>
            <ac:spMk id="16" creationId="{BD053AFD-6FC6-4635-992E-8167658B72FF}"/>
          </ac:spMkLst>
        </pc:spChg>
        <pc:spChg chg="add del mod ord">
          <ac:chgData name="Sultana Yeasmin" userId="e652c10a-2fb3-445a-a482-fb7327f1a849" providerId="ADAL" clId="{5866A4C5-75C7-4FC4-8CEC-375E40A7539A}" dt="2024-12-03T21:01:10.059" v="13177" actId="478"/>
          <ac:spMkLst>
            <pc:docMk/>
            <pc:sldMk cId="1096113560" sldId="257"/>
            <ac:spMk id="18" creationId="{71B5BF61-AA22-47EF-9E8B-E81E997F16FF}"/>
          </ac:spMkLst>
        </pc:spChg>
        <pc:graphicFrameChg chg="add del mod ord modGraphic">
          <ac:chgData name="Sultana Yeasmin" userId="e652c10a-2fb3-445a-a482-fb7327f1a849" providerId="ADAL" clId="{5866A4C5-75C7-4FC4-8CEC-375E40A7539A}" dt="2024-11-23T21:50:13.999" v="81" actId="478"/>
          <ac:graphicFrameMkLst>
            <pc:docMk/>
            <pc:sldMk cId="1096113560" sldId="257"/>
            <ac:graphicFrameMk id="7" creationId="{B3CBA340-AD2A-4537-ACC2-57925A00983B}"/>
          </ac:graphicFrameMkLst>
        </pc:graphicFrameChg>
        <pc:picChg chg="add mod ord">
          <ac:chgData name="Sultana Yeasmin" userId="e652c10a-2fb3-445a-a482-fb7327f1a849" providerId="ADAL" clId="{5866A4C5-75C7-4FC4-8CEC-375E40A7539A}" dt="2024-12-03T22:44:25.652" v="13720" actId="167"/>
          <ac:picMkLst>
            <pc:docMk/>
            <pc:sldMk cId="1096113560" sldId="257"/>
            <ac:picMk id="10" creationId="{42B30281-9417-4BC2-B961-8D47782F836D}"/>
          </ac:picMkLst>
        </pc:picChg>
        <pc:picChg chg="add del mod">
          <ac:chgData name="Sultana Yeasmin" userId="e652c10a-2fb3-445a-a482-fb7327f1a849" providerId="ADAL" clId="{5866A4C5-75C7-4FC4-8CEC-375E40A7539A}" dt="2024-12-03T20:59:14.401" v="13161" actId="478"/>
          <ac:picMkLst>
            <pc:docMk/>
            <pc:sldMk cId="1096113560" sldId="257"/>
            <ac:picMk id="15" creationId="{9F370322-9432-4A02-AFE0-B223C2F66DF3}"/>
          </ac:picMkLst>
        </pc:picChg>
        <pc:picChg chg="add del mod">
          <ac:chgData name="Sultana Yeasmin" userId="e652c10a-2fb3-445a-a482-fb7327f1a849" providerId="ADAL" clId="{5866A4C5-75C7-4FC4-8CEC-375E40A7539A}" dt="2024-12-03T22:44:34.213" v="13721" actId="21"/>
          <ac:picMkLst>
            <pc:docMk/>
            <pc:sldMk cId="1096113560" sldId="257"/>
            <ac:picMk id="16" creationId="{34EB9A42-B789-4311-B87A-FC47D4A4ABF1}"/>
          </ac:picMkLst>
        </pc:picChg>
        <pc:picChg chg="add del mod">
          <ac:chgData name="Sultana Yeasmin" userId="e652c10a-2fb3-445a-a482-fb7327f1a849" providerId="ADAL" clId="{5866A4C5-75C7-4FC4-8CEC-375E40A7539A}" dt="2024-12-03T19:00:55.024" v="12817" actId="478"/>
          <ac:picMkLst>
            <pc:docMk/>
            <pc:sldMk cId="1096113560" sldId="257"/>
            <ac:picMk id="17" creationId="{9591E44A-82BF-4C9D-89C9-77470C0E189D}"/>
          </ac:picMkLst>
        </pc:picChg>
        <pc:picChg chg="add del mod">
          <ac:chgData name="Sultana Yeasmin" userId="e652c10a-2fb3-445a-a482-fb7327f1a849" providerId="ADAL" clId="{5866A4C5-75C7-4FC4-8CEC-375E40A7539A}" dt="2024-11-24T12:51:00.202" v="1510" actId="478"/>
          <ac:picMkLst>
            <pc:docMk/>
            <pc:sldMk cId="1096113560" sldId="257"/>
            <ac:picMk id="1026" creationId="{10DED6B9-3899-4327-857A-586EFA4E72C2}"/>
          </ac:picMkLst>
        </pc:picChg>
        <pc:picChg chg="add del mod">
          <ac:chgData name="Sultana Yeasmin" userId="e652c10a-2fb3-445a-a482-fb7327f1a849" providerId="ADAL" clId="{5866A4C5-75C7-4FC4-8CEC-375E40A7539A}" dt="2024-11-26T22:35:49.183" v="3294" actId="478"/>
          <ac:picMkLst>
            <pc:docMk/>
            <pc:sldMk cId="1096113560" sldId="257"/>
            <ac:picMk id="1026" creationId="{C05B2D58-1A29-47CB-AFDB-EBEF57C6EB4A}"/>
          </ac:picMkLst>
        </pc:picChg>
        <pc:picChg chg="add del mod">
          <ac:chgData name="Sultana Yeasmin" userId="e652c10a-2fb3-445a-a482-fb7327f1a849" providerId="ADAL" clId="{5866A4C5-75C7-4FC4-8CEC-375E40A7539A}" dt="2024-12-03T19:15:44.863" v="12887" actId="478"/>
          <ac:picMkLst>
            <pc:docMk/>
            <pc:sldMk cId="1096113560" sldId="257"/>
            <ac:picMk id="1026" creationId="{D3012967-CA5B-4D6B-BB1F-CC41162D8858}"/>
          </ac:picMkLst>
        </pc:picChg>
        <pc:picChg chg="add del mod">
          <ac:chgData name="Sultana Yeasmin" userId="e652c10a-2fb3-445a-a482-fb7327f1a849" providerId="ADAL" clId="{5866A4C5-75C7-4FC4-8CEC-375E40A7539A}" dt="2024-12-03T19:16:21.212" v="12892" actId="478"/>
          <ac:picMkLst>
            <pc:docMk/>
            <pc:sldMk cId="1096113560" sldId="257"/>
            <ac:picMk id="1028" creationId="{2B2FB32E-8768-45CD-9400-504DF71B853C}"/>
          </ac:picMkLst>
        </pc:picChg>
        <pc:picChg chg="add del mod">
          <ac:chgData name="Sultana Yeasmin" userId="e652c10a-2fb3-445a-a482-fb7327f1a849" providerId="ADAL" clId="{5866A4C5-75C7-4FC4-8CEC-375E40A7539A}" dt="2024-12-03T19:21:25.677" v="12896" actId="478"/>
          <ac:picMkLst>
            <pc:docMk/>
            <pc:sldMk cId="1096113560" sldId="257"/>
            <ac:picMk id="1030" creationId="{8EF824B0-C616-48CF-A3DA-3804C81E019A}"/>
          </ac:picMkLst>
        </pc:picChg>
        <pc:picChg chg="add del mod">
          <ac:chgData name="Sultana Yeasmin" userId="e652c10a-2fb3-445a-a482-fb7327f1a849" providerId="ADAL" clId="{5866A4C5-75C7-4FC4-8CEC-375E40A7539A}" dt="2024-12-03T19:48:46.668" v="12927" actId="478"/>
          <ac:picMkLst>
            <pc:docMk/>
            <pc:sldMk cId="1096113560" sldId="257"/>
            <ac:picMk id="1032" creationId="{2A66982A-3774-4F5E-A8BE-FD85AAA5D881}"/>
          </ac:picMkLst>
        </pc:picChg>
        <pc:picChg chg="add del mod">
          <ac:chgData name="Sultana Yeasmin" userId="e652c10a-2fb3-445a-a482-fb7327f1a849" providerId="ADAL" clId="{5866A4C5-75C7-4FC4-8CEC-375E40A7539A}" dt="2024-12-03T19:24:46.445" v="12910" actId="478"/>
          <ac:picMkLst>
            <pc:docMk/>
            <pc:sldMk cId="1096113560" sldId="257"/>
            <ac:picMk id="1034" creationId="{BFD0C0AF-2B35-4822-B188-9A41951D35B1}"/>
          </ac:picMkLst>
        </pc:picChg>
        <pc:picChg chg="add del mod">
          <ac:chgData name="Sultana Yeasmin" userId="e652c10a-2fb3-445a-a482-fb7327f1a849" providerId="ADAL" clId="{5866A4C5-75C7-4FC4-8CEC-375E40A7539A}" dt="2024-12-03T19:45:43.295" v="12915" actId="478"/>
          <ac:picMkLst>
            <pc:docMk/>
            <pc:sldMk cId="1096113560" sldId="257"/>
            <ac:picMk id="1036" creationId="{6C0DE964-292E-432B-9F7B-16D298541C7D}"/>
          </ac:picMkLst>
        </pc:picChg>
        <pc:picChg chg="add del mod">
          <ac:chgData name="Sultana Yeasmin" userId="e652c10a-2fb3-445a-a482-fb7327f1a849" providerId="ADAL" clId="{5866A4C5-75C7-4FC4-8CEC-375E40A7539A}" dt="2024-12-03T19:48:22.553" v="12920" actId="478"/>
          <ac:picMkLst>
            <pc:docMk/>
            <pc:sldMk cId="1096113560" sldId="257"/>
            <ac:picMk id="1038" creationId="{2541601F-FFC4-4953-98A4-7A5B71B037C4}"/>
          </ac:picMkLst>
        </pc:picChg>
        <pc:picChg chg="add del mod">
          <ac:chgData name="Sultana Yeasmin" userId="e652c10a-2fb3-445a-a482-fb7327f1a849" providerId="ADAL" clId="{5866A4C5-75C7-4FC4-8CEC-375E40A7539A}" dt="2024-12-03T19:54:58.640" v="12971" actId="478"/>
          <ac:picMkLst>
            <pc:docMk/>
            <pc:sldMk cId="1096113560" sldId="257"/>
            <ac:picMk id="1040" creationId="{D0CE1C06-4417-473F-97DE-CB49EBC76C94}"/>
          </ac:picMkLst>
        </pc:picChg>
        <pc:picChg chg="add del mod">
          <ac:chgData name="Sultana Yeasmin" userId="e652c10a-2fb3-445a-a482-fb7327f1a849" providerId="ADAL" clId="{5866A4C5-75C7-4FC4-8CEC-375E40A7539A}" dt="2024-12-03T19:54:12.610" v="12966" actId="478"/>
          <ac:picMkLst>
            <pc:docMk/>
            <pc:sldMk cId="1096113560" sldId="257"/>
            <ac:picMk id="1042" creationId="{18914050-6392-4E98-854A-028D14C951C4}"/>
          </ac:picMkLst>
        </pc:picChg>
        <pc:picChg chg="add del mod">
          <ac:chgData name="Sultana Yeasmin" userId="e652c10a-2fb3-445a-a482-fb7327f1a849" providerId="ADAL" clId="{5866A4C5-75C7-4FC4-8CEC-375E40A7539A}" dt="2024-12-03T19:54:54.582" v="12970" actId="478"/>
          <ac:picMkLst>
            <pc:docMk/>
            <pc:sldMk cId="1096113560" sldId="257"/>
            <ac:picMk id="1044" creationId="{0A49511A-26CE-47E7-8382-B4BA95320613}"/>
          </ac:picMkLst>
        </pc:picChg>
        <pc:picChg chg="add del mod">
          <ac:chgData name="Sultana Yeasmin" userId="e652c10a-2fb3-445a-a482-fb7327f1a849" providerId="ADAL" clId="{5866A4C5-75C7-4FC4-8CEC-375E40A7539A}" dt="2024-11-26T18:47:37.517" v="1621" actId="478"/>
          <ac:picMkLst>
            <pc:docMk/>
            <pc:sldMk cId="1096113560" sldId="257"/>
            <ac:picMk id="3074" creationId="{F83B2DE0-2BF3-40C6-B9D2-727402037151}"/>
          </ac:picMkLst>
        </pc:picChg>
        <pc:picChg chg="add del">
          <ac:chgData name="Sultana Yeasmin" userId="e652c10a-2fb3-445a-a482-fb7327f1a849" providerId="ADAL" clId="{5866A4C5-75C7-4FC4-8CEC-375E40A7539A}" dt="2024-11-26T22:35:04.386" v="3287" actId="478"/>
          <ac:picMkLst>
            <pc:docMk/>
            <pc:sldMk cId="1096113560" sldId="257"/>
            <ac:picMk id="4098" creationId="{61491E30-77EE-4172-B168-98BB9BA591FA}"/>
          </ac:picMkLst>
        </pc:picChg>
      </pc:sldChg>
      <pc:sldChg chg="addSp delSp modSp new mod">
        <pc:chgData name="Sultana Yeasmin" userId="e652c10a-2fb3-445a-a482-fb7327f1a849" providerId="ADAL" clId="{5866A4C5-75C7-4FC4-8CEC-375E40A7539A}" dt="2024-12-03T22:09:36.868" v="13703" actId="208"/>
        <pc:sldMkLst>
          <pc:docMk/>
          <pc:sldMk cId="1128409278" sldId="258"/>
        </pc:sldMkLst>
        <pc:spChg chg="mod">
          <ac:chgData name="Sultana Yeasmin" userId="e652c10a-2fb3-445a-a482-fb7327f1a849" providerId="ADAL" clId="{5866A4C5-75C7-4FC4-8CEC-375E40A7539A}" dt="2024-11-28T22:16:12.454" v="7589" actId="688"/>
          <ac:spMkLst>
            <pc:docMk/>
            <pc:sldMk cId="1128409278" sldId="258"/>
            <ac:spMk id="2" creationId="{D5F186DD-7E6D-4086-8461-B3B9351BF664}"/>
          </ac:spMkLst>
        </pc:spChg>
        <pc:spChg chg="mod">
          <ac:chgData name="Sultana Yeasmin" userId="e652c10a-2fb3-445a-a482-fb7327f1a849" providerId="ADAL" clId="{5866A4C5-75C7-4FC4-8CEC-375E40A7539A}" dt="2024-11-28T21:44:02.844" v="7459"/>
          <ac:spMkLst>
            <pc:docMk/>
            <pc:sldMk cId="1128409278" sldId="258"/>
            <ac:spMk id="3" creationId="{F6BC3A62-C8E8-4453-9273-7E106EBAE8F6}"/>
          </ac:spMkLst>
        </pc:spChg>
        <pc:spChg chg="mod">
          <ac:chgData name="Sultana Yeasmin" userId="e652c10a-2fb3-445a-a482-fb7327f1a849" providerId="ADAL" clId="{5866A4C5-75C7-4FC4-8CEC-375E40A7539A}" dt="2024-11-28T21:44:02.844" v="7459"/>
          <ac:spMkLst>
            <pc:docMk/>
            <pc:sldMk cId="1128409278" sldId="258"/>
            <ac:spMk id="4" creationId="{F5DBED8B-EB64-4242-8FFE-22E44A32083C}"/>
          </ac:spMkLst>
        </pc:spChg>
        <pc:spChg chg="add del">
          <ac:chgData name="Sultana Yeasmin" userId="e652c10a-2fb3-445a-a482-fb7327f1a849" providerId="ADAL" clId="{5866A4C5-75C7-4FC4-8CEC-375E40A7539A}" dt="2024-11-28T22:28:34.137" v="7642" actId="478"/>
          <ac:spMkLst>
            <pc:docMk/>
            <pc:sldMk cId="1128409278" sldId="258"/>
            <ac:spMk id="5" creationId="{046CF503-512C-41B0-83C9-03780C8F9992}"/>
          </ac:spMkLst>
        </pc:spChg>
        <pc:spChg chg="add del mod">
          <ac:chgData name="Sultana Yeasmin" userId="e652c10a-2fb3-445a-a482-fb7327f1a849" providerId="ADAL" clId="{5866A4C5-75C7-4FC4-8CEC-375E40A7539A}" dt="2024-11-24T12:06:52.500" v="1347" actId="478"/>
          <ac:spMkLst>
            <pc:docMk/>
            <pc:sldMk cId="1128409278" sldId="258"/>
            <ac:spMk id="5" creationId="{3A0330BA-8EF1-406E-B6A1-9D74BDBE0B54}"/>
          </ac:spMkLst>
        </pc:spChg>
        <pc:spChg chg="del mod">
          <ac:chgData name="Sultana Yeasmin" userId="e652c10a-2fb3-445a-a482-fb7327f1a849" providerId="ADAL" clId="{5866A4C5-75C7-4FC4-8CEC-375E40A7539A}" dt="2024-11-23T23:51:12.762" v="1050" actId="478"/>
          <ac:spMkLst>
            <pc:docMk/>
            <pc:sldMk cId="1128409278" sldId="258"/>
            <ac:spMk id="5" creationId="{43DA4E3D-D380-491A-BA00-B6AEA39B5EF9}"/>
          </ac:spMkLst>
        </pc:spChg>
        <pc:spChg chg="add mod">
          <ac:chgData name="Sultana Yeasmin" userId="e652c10a-2fb3-445a-a482-fb7327f1a849" providerId="ADAL" clId="{5866A4C5-75C7-4FC4-8CEC-375E40A7539A}" dt="2024-12-03T22:09:36.868" v="13703" actId="208"/>
          <ac:spMkLst>
            <pc:docMk/>
            <pc:sldMk cId="1128409278" sldId="258"/>
            <ac:spMk id="5" creationId="{6037A9C5-7F8B-420C-A027-B8B866958D67}"/>
          </ac:spMkLst>
        </pc:spChg>
        <pc:spChg chg="add del">
          <ac:chgData name="Sultana Yeasmin" userId="e652c10a-2fb3-445a-a482-fb7327f1a849" providerId="ADAL" clId="{5866A4C5-75C7-4FC4-8CEC-375E40A7539A}" dt="2024-11-28T22:29:08.635" v="7644" actId="478"/>
          <ac:spMkLst>
            <pc:docMk/>
            <pc:sldMk cId="1128409278" sldId="258"/>
            <ac:spMk id="6" creationId="{9B8BA9AD-EE18-4738-AC08-7BF3328DFCA6}"/>
          </ac:spMkLst>
        </pc:spChg>
        <pc:spChg chg="del mod">
          <ac:chgData name="Sultana Yeasmin" userId="e652c10a-2fb3-445a-a482-fb7327f1a849" providerId="ADAL" clId="{5866A4C5-75C7-4FC4-8CEC-375E40A7539A}" dt="2024-11-23T23:51:00.897" v="1048" actId="478"/>
          <ac:spMkLst>
            <pc:docMk/>
            <pc:sldMk cId="1128409278" sldId="258"/>
            <ac:spMk id="6" creationId="{AE63572E-F5D2-4B04-B52B-CE1A297CD831}"/>
          </ac:spMkLst>
        </pc:spChg>
        <pc:spChg chg="add del mod">
          <ac:chgData name="Sultana Yeasmin" userId="e652c10a-2fb3-445a-a482-fb7327f1a849" providerId="ADAL" clId="{5866A4C5-75C7-4FC4-8CEC-375E40A7539A}" dt="2024-11-23T23:15:56.689" v="669" actId="478"/>
          <ac:spMkLst>
            <pc:docMk/>
            <pc:sldMk cId="1128409278" sldId="258"/>
            <ac:spMk id="11" creationId="{934E2370-1CF6-4F75-ABCF-052077B562E0}"/>
          </ac:spMkLst>
        </pc:spChg>
        <pc:spChg chg="add del mod">
          <ac:chgData name="Sultana Yeasmin" userId="e652c10a-2fb3-445a-a482-fb7327f1a849" providerId="ADAL" clId="{5866A4C5-75C7-4FC4-8CEC-375E40A7539A}" dt="2024-11-23T23:51:09.130" v="1049" actId="478"/>
          <ac:spMkLst>
            <pc:docMk/>
            <pc:sldMk cId="1128409278" sldId="258"/>
            <ac:spMk id="13" creationId="{2B63DFF5-A445-44E3-95BE-D60F4B516901}"/>
          </ac:spMkLst>
        </pc:spChg>
        <pc:spChg chg="add del mod">
          <ac:chgData name="Sultana Yeasmin" userId="e652c10a-2fb3-445a-a482-fb7327f1a849" providerId="ADAL" clId="{5866A4C5-75C7-4FC4-8CEC-375E40A7539A}" dt="2024-11-24T12:41:43.425" v="1461" actId="478"/>
          <ac:spMkLst>
            <pc:docMk/>
            <pc:sldMk cId="1128409278" sldId="258"/>
            <ac:spMk id="13" creationId="{B22C857E-3CB5-4A9B-838C-CEE07D9F4340}"/>
          </ac:spMkLst>
        </pc:spChg>
        <pc:spChg chg="add del">
          <ac:chgData name="Sultana Yeasmin" userId="e652c10a-2fb3-445a-a482-fb7327f1a849" providerId="ADAL" clId="{5866A4C5-75C7-4FC4-8CEC-375E40A7539A}" dt="2024-11-28T22:30:39.813" v="7646" actId="478"/>
          <ac:spMkLst>
            <pc:docMk/>
            <pc:sldMk cId="1128409278" sldId="258"/>
            <ac:spMk id="13" creationId="{DF1D6293-592E-4361-992E-5320B13348EE}"/>
          </ac:spMkLst>
        </pc:spChg>
        <pc:spChg chg="add del mod">
          <ac:chgData name="Sultana Yeasmin" userId="e652c10a-2fb3-445a-a482-fb7327f1a849" providerId="ADAL" clId="{5866A4C5-75C7-4FC4-8CEC-375E40A7539A}" dt="2024-11-28T21:44:02.844" v="7459"/>
          <ac:spMkLst>
            <pc:docMk/>
            <pc:sldMk cId="1128409278" sldId="258"/>
            <ac:spMk id="14" creationId="{3DFB7130-53E8-4DC0-8056-85B95751A411}"/>
          </ac:spMkLst>
        </pc:spChg>
        <pc:spChg chg="add del mod">
          <ac:chgData name="Sultana Yeasmin" userId="e652c10a-2fb3-445a-a482-fb7327f1a849" providerId="ADAL" clId="{5866A4C5-75C7-4FC4-8CEC-375E40A7539A}" dt="2024-11-24T12:06:48.008" v="1346" actId="478"/>
          <ac:spMkLst>
            <pc:docMk/>
            <pc:sldMk cId="1128409278" sldId="258"/>
            <ac:spMk id="16" creationId="{0BB709EB-7335-4D21-A7AD-D6B9D0B918AA}"/>
          </ac:spMkLst>
        </pc:spChg>
        <pc:spChg chg="add del mod">
          <ac:chgData name="Sultana Yeasmin" userId="e652c10a-2fb3-445a-a482-fb7327f1a849" providerId="ADAL" clId="{5866A4C5-75C7-4FC4-8CEC-375E40A7539A}" dt="2024-11-24T12:06:43.200" v="1345" actId="478"/>
          <ac:spMkLst>
            <pc:docMk/>
            <pc:sldMk cId="1128409278" sldId="258"/>
            <ac:spMk id="17" creationId="{1C081A82-B232-4B06-8257-6272CC2AFC1A}"/>
          </ac:spMkLst>
        </pc:spChg>
        <pc:spChg chg="add del mod">
          <ac:chgData name="Sultana Yeasmin" userId="e652c10a-2fb3-445a-a482-fb7327f1a849" providerId="ADAL" clId="{5866A4C5-75C7-4FC4-8CEC-375E40A7539A}" dt="2024-11-24T12:04:21.080" v="1330" actId="478"/>
          <ac:spMkLst>
            <pc:docMk/>
            <pc:sldMk cId="1128409278" sldId="258"/>
            <ac:spMk id="18" creationId="{C773FF95-EFE5-4255-8922-89F2A6F9F1D1}"/>
          </ac:spMkLst>
        </pc:spChg>
        <pc:spChg chg="add mod topLvl">
          <ac:chgData name="Sultana Yeasmin" userId="e652c10a-2fb3-445a-a482-fb7327f1a849" providerId="ADAL" clId="{5866A4C5-75C7-4FC4-8CEC-375E40A7539A}" dt="2024-11-24T12:40:27.053" v="1452" actId="1076"/>
          <ac:spMkLst>
            <pc:docMk/>
            <pc:sldMk cId="1128409278" sldId="258"/>
            <ac:spMk id="19" creationId="{668AA3DC-B757-4DBB-A7D0-A8B729E139F8}"/>
          </ac:spMkLst>
        </pc:spChg>
        <pc:spChg chg="add del mod">
          <ac:chgData name="Sultana Yeasmin" userId="e652c10a-2fb3-445a-a482-fb7327f1a849" providerId="ADAL" clId="{5866A4C5-75C7-4FC4-8CEC-375E40A7539A}" dt="2024-11-24T12:04:26.894" v="1333" actId="478"/>
          <ac:spMkLst>
            <pc:docMk/>
            <pc:sldMk cId="1128409278" sldId="258"/>
            <ac:spMk id="20" creationId="{54F6D2A4-3668-4C31-B890-F1D9D75F2D71}"/>
          </ac:spMkLst>
        </pc:spChg>
        <pc:spChg chg="add del mod">
          <ac:chgData name="Sultana Yeasmin" userId="e652c10a-2fb3-445a-a482-fb7327f1a849" providerId="ADAL" clId="{5866A4C5-75C7-4FC4-8CEC-375E40A7539A}" dt="2024-11-24T12:04:23.137" v="1331" actId="478"/>
          <ac:spMkLst>
            <pc:docMk/>
            <pc:sldMk cId="1128409278" sldId="258"/>
            <ac:spMk id="21" creationId="{48EC1B84-25B5-428F-B107-7D29DD0BE402}"/>
          </ac:spMkLst>
        </pc:spChg>
        <pc:spChg chg="add mod">
          <ac:chgData name="Sultana Yeasmin" userId="e652c10a-2fb3-445a-a482-fb7327f1a849" providerId="ADAL" clId="{5866A4C5-75C7-4FC4-8CEC-375E40A7539A}" dt="2024-11-24T12:40:27.053" v="1452" actId="1076"/>
          <ac:spMkLst>
            <pc:docMk/>
            <pc:sldMk cId="1128409278" sldId="258"/>
            <ac:spMk id="22" creationId="{6F567BAE-5FC3-477C-9955-C7AEEBF5FA38}"/>
          </ac:spMkLst>
        </pc:spChg>
        <pc:spChg chg="add del mod">
          <ac:chgData name="Sultana Yeasmin" userId="e652c10a-2fb3-445a-a482-fb7327f1a849" providerId="ADAL" clId="{5866A4C5-75C7-4FC4-8CEC-375E40A7539A}" dt="2024-11-24T12:04:25.126" v="1332" actId="478"/>
          <ac:spMkLst>
            <pc:docMk/>
            <pc:sldMk cId="1128409278" sldId="258"/>
            <ac:spMk id="23" creationId="{8E97CFFC-5CF6-43CD-9937-38080A20018D}"/>
          </ac:spMkLst>
        </pc:spChg>
        <pc:spChg chg="add mod">
          <ac:chgData name="Sultana Yeasmin" userId="e652c10a-2fb3-445a-a482-fb7327f1a849" providerId="ADAL" clId="{5866A4C5-75C7-4FC4-8CEC-375E40A7539A}" dt="2024-11-24T12:35:05.116" v="1429" actId="207"/>
          <ac:spMkLst>
            <pc:docMk/>
            <pc:sldMk cId="1128409278" sldId="258"/>
            <ac:spMk id="24" creationId="{62EFF521-24EA-436D-BC2C-0512C4632102}"/>
          </ac:spMkLst>
        </pc:spChg>
        <pc:spChg chg="add del mod">
          <ac:chgData name="Sultana Yeasmin" userId="e652c10a-2fb3-445a-a482-fb7327f1a849" providerId="ADAL" clId="{5866A4C5-75C7-4FC4-8CEC-375E40A7539A}" dt="2024-11-24T12:04:18.886" v="1329" actId="478"/>
          <ac:spMkLst>
            <pc:docMk/>
            <pc:sldMk cId="1128409278" sldId="258"/>
            <ac:spMk id="25" creationId="{7A723C67-AB36-41A5-AF97-09E474C4CA06}"/>
          </ac:spMkLst>
        </pc:spChg>
        <pc:spChg chg="add mod">
          <ac:chgData name="Sultana Yeasmin" userId="e652c10a-2fb3-445a-a482-fb7327f1a849" providerId="ADAL" clId="{5866A4C5-75C7-4FC4-8CEC-375E40A7539A}" dt="2024-11-28T21:44:02.844" v="7459"/>
          <ac:spMkLst>
            <pc:docMk/>
            <pc:sldMk cId="1128409278" sldId="258"/>
            <ac:spMk id="27" creationId="{B17787FA-20D8-40FD-ABC5-36B90B8811F4}"/>
          </ac:spMkLst>
        </pc:spChg>
        <pc:spChg chg="add del mod">
          <ac:chgData name="Sultana Yeasmin" userId="e652c10a-2fb3-445a-a482-fb7327f1a849" providerId="ADAL" clId="{5866A4C5-75C7-4FC4-8CEC-375E40A7539A}" dt="2024-11-24T12:33:14.317" v="1418" actId="478"/>
          <ac:spMkLst>
            <pc:docMk/>
            <pc:sldMk cId="1128409278" sldId="258"/>
            <ac:spMk id="31" creationId="{D1470A2B-EA5D-4BD8-AE41-E42DF6BAD4AC}"/>
          </ac:spMkLst>
        </pc:spChg>
        <pc:spChg chg="add mod">
          <ac:chgData name="Sultana Yeasmin" userId="e652c10a-2fb3-445a-a482-fb7327f1a849" providerId="ADAL" clId="{5866A4C5-75C7-4FC4-8CEC-375E40A7539A}" dt="2024-12-03T18:17:53.124" v="12350" actId="208"/>
          <ac:spMkLst>
            <pc:docMk/>
            <pc:sldMk cId="1128409278" sldId="258"/>
            <ac:spMk id="34" creationId="{3D12E5EF-0D59-4A45-9AE5-68AAA220BD11}"/>
          </ac:spMkLst>
        </pc:spChg>
        <pc:spChg chg="add del mod">
          <ac:chgData name="Sultana Yeasmin" userId="e652c10a-2fb3-445a-a482-fb7327f1a849" providerId="ADAL" clId="{5866A4C5-75C7-4FC4-8CEC-375E40A7539A}" dt="2024-11-24T12:45:19.223" v="1481" actId="478"/>
          <ac:spMkLst>
            <pc:docMk/>
            <pc:sldMk cId="1128409278" sldId="258"/>
            <ac:spMk id="36" creationId="{86CA9CBF-55E3-44BB-B83F-C32C82DD1C1A}"/>
          </ac:spMkLst>
        </pc:spChg>
        <pc:grpChg chg="add del mod">
          <ac:chgData name="Sultana Yeasmin" userId="e652c10a-2fb3-445a-a482-fb7327f1a849" providerId="ADAL" clId="{5866A4C5-75C7-4FC4-8CEC-375E40A7539A}" dt="2024-11-24T11:59:12.718" v="1300" actId="165"/>
          <ac:grpSpMkLst>
            <pc:docMk/>
            <pc:sldMk cId="1128409278" sldId="258"/>
            <ac:grpSpMk id="6" creationId="{DF244838-627F-4B87-B304-81E19CEE557D}"/>
          </ac:grpSpMkLst>
        </pc:grpChg>
        <pc:grpChg chg="add mod">
          <ac:chgData name="Sultana Yeasmin" userId="e652c10a-2fb3-445a-a482-fb7327f1a849" providerId="ADAL" clId="{5866A4C5-75C7-4FC4-8CEC-375E40A7539A}" dt="2024-11-24T12:40:27.053" v="1452" actId="1076"/>
          <ac:grpSpMkLst>
            <pc:docMk/>
            <pc:sldMk cId="1128409278" sldId="258"/>
            <ac:grpSpMk id="7" creationId="{1F919EDC-4462-4249-A830-494B258A9D03}"/>
          </ac:grpSpMkLst>
        </pc:grpChg>
        <pc:grpChg chg="add mod">
          <ac:chgData name="Sultana Yeasmin" userId="e652c10a-2fb3-445a-a482-fb7327f1a849" providerId="ADAL" clId="{5866A4C5-75C7-4FC4-8CEC-375E40A7539A}" dt="2024-11-24T12:40:27.053" v="1452" actId="1076"/>
          <ac:grpSpMkLst>
            <pc:docMk/>
            <pc:sldMk cId="1128409278" sldId="258"/>
            <ac:grpSpMk id="8" creationId="{2F26E78A-DE2C-4B56-8B7F-0EBA002CA498}"/>
          </ac:grpSpMkLst>
        </pc:grpChg>
        <pc:grpChg chg="add mod">
          <ac:chgData name="Sultana Yeasmin" userId="e652c10a-2fb3-445a-a482-fb7327f1a849" providerId="ADAL" clId="{5866A4C5-75C7-4FC4-8CEC-375E40A7539A}" dt="2024-11-24T12:40:27.053" v="1452" actId="1076"/>
          <ac:grpSpMkLst>
            <pc:docMk/>
            <pc:sldMk cId="1128409278" sldId="258"/>
            <ac:grpSpMk id="9" creationId="{60A2DAD1-DB38-4E4A-96D0-0BE7A7137215}"/>
          </ac:grpSpMkLst>
        </pc:grpChg>
        <pc:grpChg chg="add mod">
          <ac:chgData name="Sultana Yeasmin" userId="e652c10a-2fb3-445a-a482-fb7327f1a849" providerId="ADAL" clId="{5866A4C5-75C7-4FC4-8CEC-375E40A7539A}" dt="2024-11-24T12:02:59.252" v="1321" actId="164"/>
          <ac:grpSpMkLst>
            <pc:docMk/>
            <pc:sldMk cId="1128409278" sldId="258"/>
            <ac:grpSpMk id="10" creationId="{0168356A-2E91-4D2F-9D64-EB3868C683D4}"/>
          </ac:grpSpMkLst>
        </pc:grpChg>
        <pc:grpChg chg="add mod">
          <ac:chgData name="Sultana Yeasmin" userId="e652c10a-2fb3-445a-a482-fb7327f1a849" providerId="ADAL" clId="{5866A4C5-75C7-4FC4-8CEC-375E40A7539A}" dt="2024-11-24T12:40:27.053" v="1452" actId="1076"/>
          <ac:grpSpMkLst>
            <pc:docMk/>
            <pc:sldMk cId="1128409278" sldId="258"/>
            <ac:grpSpMk id="11" creationId="{D711A47A-3528-4901-BE67-3B28765D01B7}"/>
          </ac:grpSpMkLst>
        </pc:grpChg>
        <pc:grpChg chg="add del mod">
          <ac:chgData name="Sultana Yeasmin" userId="e652c10a-2fb3-445a-a482-fb7327f1a849" providerId="ADAL" clId="{5866A4C5-75C7-4FC4-8CEC-375E40A7539A}" dt="2024-11-28T22:23:12.444" v="7629" actId="1076"/>
          <ac:grpSpMkLst>
            <pc:docMk/>
            <pc:sldMk cId="1128409278" sldId="258"/>
            <ac:grpSpMk id="12" creationId="{50C07DC5-25FE-43F5-B04D-6A78A3BD38EB}"/>
          </ac:grpSpMkLst>
        </pc:grpChg>
        <pc:grpChg chg="add del mod">
          <ac:chgData name="Sultana Yeasmin" userId="e652c10a-2fb3-445a-a482-fb7327f1a849" providerId="ADAL" clId="{5866A4C5-75C7-4FC4-8CEC-375E40A7539A}" dt="2024-11-28T22:21:58.703" v="7626" actId="478"/>
          <ac:grpSpMkLst>
            <pc:docMk/>
            <pc:sldMk cId="1128409278" sldId="258"/>
            <ac:grpSpMk id="38" creationId="{98602856-B9C7-4E36-9EEA-DDA1C3039D42}"/>
          </ac:grpSpMkLst>
        </pc:grpChg>
        <pc:grpChg chg="add del mod">
          <ac:chgData name="Sultana Yeasmin" userId="e652c10a-2fb3-445a-a482-fb7327f1a849" providerId="ADAL" clId="{5866A4C5-75C7-4FC4-8CEC-375E40A7539A}" dt="2024-11-28T22:14:56.166" v="7580" actId="478"/>
          <ac:grpSpMkLst>
            <pc:docMk/>
            <pc:sldMk cId="1128409278" sldId="258"/>
            <ac:grpSpMk id="47" creationId="{869DE6E4-AF3C-485D-8B64-5F71A6B0A00C}"/>
          </ac:grpSpMkLst>
        </pc:grpChg>
        <pc:picChg chg="add mod">
          <ac:chgData name="Sultana Yeasmin" userId="e652c10a-2fb3-445a-a482-fb7327f1a849" providerId="ADAL" clId="{5866A4C5-75C7-4FC4-8CEC-375E40A7539A}" dt="2024-11-28T22:23:12.444" v="7629" actId="1076"/>
          <ac:picMkLst>
            <pc:docMk/>
            <pc:sldMk cId="1128409278" sldId="258"/>
            <ac:picMk id="30" creationId="{742A79E1-AC96-4B07-9F43-2B803C71BB09}"/>
          </ac:picMkLst>
        </pc:picChg>
        <pc:picChg chg="add mod">
          <ac:chgData name="Sultana Yeasmin" userId="e652c10a-2fb3-445a-a482-fb7327f1a849" providerId="ADAL" clId="{5866A4C5-75C7-4FC4-8CEC-375E40A7539A}" dt="2024-11-28T22:23:12.444" v="7629" actId="1076"/>
          <ac:picMkLst>
            <pc:docMk/>
            <pc:sldMk cId="1128409278" sldId="258"/>
            <ac:picMk id="32" creationId="{12E3E083-E285-422A-9286-CD24A37B6690}"/>
          </ac:picMkLst>
        </pc:picChg>
        <pc:picChg chg="add mod">
          <ac:chgData name="Sultana Yeasmin" userId="e652c10a-2fb3-445a-a482-fb7327f1a849" providerId="ADAL" clId="{5866A4C5-75C7-4FC4-8CEC-375E40A7539A}" dt="2024-11-24T12:40:27.053" v="1452" actId="1076"/>
          <ac:picMkLst>
            <pc:docMk/>
            <pc:sldMk cId="1128409278" sldId="258"/>
            <ac:picMk id="1026" creationId="{5B6658E7-A0F3-46DE-9661-7FB19DB16985}"/>
          </ac:picMkLst>
        </pc:picChg>
        <pc:picChg chg="add del mod">
          <ac:chgData name="Sultana Yeasmin" userId="e652c10a-2fb3-445a-a482-fb7327f1a849" providerId="ADAL" clId="{5866A4C5-75C7-4FC4-8CEC-375E40A7539A}" dt="2024-11-23T22:57:51.752" v="457" actId="478"/>
          <ac:picMkLst>
            <pc:docMk/>
            <pc:sldMk cId="1128409278" sldId="258"/>
            <ac:picMk id="2050" creationId="{9FFD0D6B-CA8F-4520-8944-C101FEAFDE18}"/>
          </ac:picMkLst>
        </pc:picChg>
        <pc:picChg chg="add mod">
          <ac:chgData name="Sultana Yeasmin" userId="e652c10a-2fb3-445a-a482-fb7327f1a849" providerId="ADAL" clId="{5866A4C5-75C7-4FC4-8CEC-375E40A7539A}" dt="2024-11-24T12:04:14.611" v="1328" actId="1076"/>
          <ac:picMkLst>
            <pc:docMk/>
            <pc:sldMk cId="1128409278" sldId="258"/>
            <ac:picMk id="2052" creationId="{C57D573B-A15B-469A-8404-54D0BFBC52EB}"/>
          </ac:picMkLst>
        </pc:picChg>
        <pc:picChg chg="add mod">
          <ac:chgData name="Sultana Yeasmin" userId="e652c10a-2fb3-445a-a482-fb7327f1a849" providerId="ADAL" clId="{5866A4C5-75C7-4FC4-8CEC-375E40A7539A}" dt="2024-11-24T12:09:29.193" v="1354" actId="14100"/>
          <ac:picMkLst>
            <pc:docMk/>
            <pc:sldMk cId="1128409278" sldId="258"/>
            <ac:picMk id="2054" creationId="{3CB964F7-8A18-4612-96A3-FF3EBC64EBF7}"/>
          </ac:picMkLst>
        </pc:picChg>
        <pc:picChg chg="add mod">
          <ac:chgData name="Sultana Yeasmin" userId="e652c10a-2fb3-445a-a482-fb7327f1a849" providerId="ADAL" clId="{5866A4C5-75C7-4FC4-8CEC-375E40A7539A}" dt="2024-11-24T12:02:59.252" v="1321" actId="164"/>
          <ac:picMkLst>
            <pc:docMk/>
            <pc:sldMk cId="1128409278" sldId="258"/>
            <ac:picMk id="2056" creationId="{18D176ED-5EC3-46ED-8FBD-D22A733B6D70}"/>
          </ac:picMkLst>
        </pc:picChg>
        <pc:picChg chg="add del">
          <ac:chgData name="Sultana Yeasmin" userId="e652c10a-2fb3-445a-a482-fb7327f1a849" providerId="ADAL" clId="{5866A4C5-75C7-4FC4-8CEC-375E40A7539A}" dt="2024-11-23T23:25:25.963" v="860" actId="478"/>
          <ac:picMkLst>
            <pc:docMk/>
            <pc:sldMk cId="1128409278" sldId="258"/>
            <ac:picMk id="2058" creationId="{A1B65144-FFDA-4D2D-9609-09CF45DE5B43}"/>
          </ac:picMkLst>
        </pc:picChg>
        <pc:picChg chg="add del mod">
          <ac:chgData name="Sultana Yeasmin" userId="e652c10a-2fb3-445a-a482-fb7327f1a849" providerId="ADAL" clId="{5866A4C5-75C7-4FC4-8CEC-375E40A7539A}" dt="2024-11-23T23:25:41.152" v="863" actId="478"/>
          <ac:picMkLst>
            <pc:docMk/>
            <pc:sldMk cId="1128409278" sldId="258"/>
            <ac:picMk id="2060" creationId="{8E60380C-DECA-4738-8A33-48375DDD9C7A}"/>
          </ac:picMkLst>
        </pc:picChg>
        <pc:picChg chg="add mod topLvl">
          <ac:chgData name="Sultana Yeasmin" userId="e652c10a-2fb3-445a-a482-fb7327f1a849" providerId="ADAL" clId="{5866A4C5-75C7-4FC4-8CEC-375E40A7539A}" dt="2024-11-24T12:40:27.053" v="1452" actId="1076"/>
          <ac:picMkLst>
            <pc:docMk/>
            <pc:sldMk cId="1128409278" sldId="258"/>
            <ac:picMk id="2062" creationId="{7FC67220-077C-4C88-9533-2FF91F3F0A8E}"/>
          </ac:picMkLst>
        </pc:picChg>
        <pc:picChg chg="add del">
          <ac:chgData name="Sultana Yeasmin" userId="e652c10a-2fb3-445a-a482-fb7327f1a849" providerId="ADAL" clId="{5866A4C5-75C7-4FC4-8CEC-375E40A7539A}" dt="2024-11-23T23:43:27.865" v="999"/>
          <ac:picMkLst>
            <pc:docMk/>
            <pc:sldMk cId="1128409278" sldId="258"/>
            <ac:picMk id="2064" creationId="{41035190-954C-4263-9064-7BB5980CE631}"/>
          </ac:picMkLst>
        </pc:picChg>
        <pc:picChg chg="add mod">
          <ac:chgData name="Sultana Yeasmin" userId="e652c10a-2fb3-445a-a482-fb7327f1a849" providerId="ADAL" clId="{5866A4C5-75C7-4FC4-8CEC-375E40A7539A}" dt="2024-11-24T12:40:27.053" v="1452" actId="1076"/>
          <ac:picMkLst>
            <pc:docMk/>
            <pc:sldMk cId="1128409278" sldId="258"/>
            <ac:picMk id="2066" creationId="{9B2DCF96-2E31-4498-BCCD-34F0CEE3C92C}"/>
          </ac:picMkLst>
        </pc:picChg>
        <pc:picChg chg="add del">
          <ac:chgData name="Sultana Yeasmin" userId="e652c10a-2fb3-445a-a482-fb7327f1a849" providerId="ADAL" clId="{5866A4C5-75C7-4FC4-8CEC-375E40A7539A}" dt="2024-11-23T23:52:52.084" v="1064"/>
          <ac:picMkLst>
            <pc:docMk/>
            <pc:sldMk cId="1128409278" sldId="258"/>
            <ac:picMk id="2068" creationId="{1687F209-F2F4-4049-98E4-861249F67447}"/>
          </ac:picMkLst>
        </pc:picChg>
        <pc:picChg chg="add del mod">
          <ac:chgData name="Sultana Yeasmin" userId="e652c10a-2fb3-445a-a482-fb7327f1a849" providerId="ADAL" clId="{5866A4C5-75C7-4FC4-8CEC-375E40A7539A}" dt="2024-11-28T22:16:50.133" v="7590" actId="478"/>
          <ac:picMkLst>
            <pc:docMk/>
            <pc:sldMk cId="1128409278" sldId="258"/>
            <ac:picMk id="3074" creationId="{0DE913CB-DC0E-46E9-9D15-2261BBE6E090}"/>
          </ac:picMkLst>
        </pc:picChg>
        <pc:picChg chg="add del mod">
          <ac:chgData name="Sultana Yeasmin" userId="e652c10a-2fb3-445a-a482-fb7327f1a849" providerId="ADAL" clId="{5866A4C5-75C7-4FC4-8CEC-375E40A7539A}" dt="2024-11-28T22:24:25.100" v="7638" actId="478"/>
          <ac:picMkLst>
            <pc:docMk/>
            <pc:sldMk cId="1128409278" sldId="258"/>
            <ac:picMk id="3076" creationId="{BF19C7D9-D712-4543-B3ED-C875170C880B}"/>
          </ac:picMkLst>
        </pc:picChg>
        <pc:picChg chg="add del mod">
          <ac:chgData name="Sultana Yeasmin" userId="e652c10a-2fb3-445a-a482-fb7327f1a849" providerId="ADAL" clId="{5866A4C5-75C7-4FC4-8CEC-375E40A7539A}" dt="2024-12-03T22:02:56.700" v="13675" actId="478"/>
          <ac:picMkLst>
            <pc:docMk/>
            <pc:sldMk cId="1128409278" sldId="258"/>
            <ac:picMk id="3078" creationId="{8D91B63D-9A86-4409-8EDB-AC75E6642315}"/>
          </ac:picMkLst>
        </pc:picChg>
        <pc:picChg chg="add del mod">
          <ac:chgData name="Sultana Yeasmin" userId="e652c10a-2fb3-445a-a482-fb7327f1a849" providerId="ADAL" clId="{5866A4C5-75C7-4FC4-8CEC-375E40A7539A}" dt="2024-11-28T22:28:23.688" v="7640" actId="478"/>
          <ac:picMkLst>
            <pc:docMk/>
            <pc:sldMk cId="1128409278" sldId="258"/>
            <ac:picMk id="3080" creationId="{2DA2F730-B1CE-4747-8090-29F53A318A11}"/>
          </ac:picMkLst>
        </pc:picChg>
        <pc:picChg chg="add del mod">
          <ac:chgData name="Sultana Yeasmin" userId="e652c10a-2fb3-445a-a482-fb7327f1a849" providerId="ADAL" clId="{5866A4C5-75C7-4FC4-8CEC-375E40A7539A}" dt="2024-12-03T22:03:10.877" v="13679" actId="478"/>
          <ac:picMkLst>
            <pc:docMk/>
            <pc:sldMk cId="1128409278" sldId="258"/>
            <ac:picMk id="3082" creationId="{F7FA939F-F80D-48B9-B45C-38E3A06D9A1C}"/>
          </ac:picMkLst>
        </pc:picChg>
        <pc:picChg chg="add del mod">
          <ac:chgData name="Sultana Yeasmin" userId="e652c10a-2fb3-445a-a482-fb7327f1a849" providerId="ADAL" clId="{5866A4C5-75C7-4FC4-8CEC-375E40A7539A}" dt="2024-12-03T22:08:33.863" v="13697" actId="478"/>
          <ac:picMkLst>
            <pc:docMk/>
            <pc:sldMk cId="1128409278" sldId="258"/>
            <ac:picMk id="3090" creationId="{A208E19E-48CB-4619-BD95-BCC79CD60A0F}"/>
          </ac:picMkLst>
        </pc:picChg>
        <pc:cxnChg chg="add del">
          <ac:chgData name="Sultana Yeasmin" userId="e652c10a-2fb3-445a-a482-fb7327f1a849" providerId="ADAL" clId="{5866A4C5-75C7-4FC4-8CEC-375E40A7539A}" dt="2024-11-24T12:41:40.416" v="1460" actId="478"/>
          <ac:cxnSpMkLst>
            <pc:docMk/>
            <pc:sldMk cId="1128409278" sldId="258"/>
            <ac:cxnSpMk id="26" creationId="{09A70F52-2C82-47C9-8DF7-A26F507515C0}"/>
          </ac:cxnSpMkLst>
        </pc:cxnChg>
        <pc:cxnChg chg="add mod">
          <ac:chgData name="Sultana Yeasmin" userId="e652c10a-2fb3-445a-a482-fb7327f1a849" providerId="ADAL" clId="{5866A4C5-75C7-4FC4-8CEC-375E40A7539A}" dt="2024-11-24T12:48:14.079" v="1500" actId="208"/>
          <ac:cxnSpMkLst>
            <pc:docMk/>
            <pc:sldMk cId="1128409278" sldId="258"/>
            <ac:cxnSpMk id="39" creationId="{D58EB0A5-A08D-4B2C-869A-13B191E2D76B}"/>
          </ac:cxnSpMkLst>
        </pc:cxnChg>
        <pc:cxnChg chg="add mod">
          <ac:chgData name="Sultana Yeasmin" userId="e652c10a-2fb3-445a-a482-fb7327f1a849" providerId="ADAL" clId="{5866A4C5-75C7-4FC4-8CEC-375E40A7539A}" dt="2024-11-24T12:48:14.079" v="1500" actId="208"/>
          <ac:cxnSpMkLst>
            <pc:docMk/>
            <pc:sldMk cId="1128409278" sldId="258"/>
            <ac:cxnSpMk id="41" creationId="{0CFB695A-BB1C-415D-A7F6-C88E1BEFB207}"/>
          </ac:cxnSpMkLst>
        </pc:cxnChg>
        <pc:cxnChg chg="mod">
          <ac:chgData name="Sultana Yeasmin" userId="e652c10a-2fb3-445a-a482-fb7327f1a849" providerId="ADAL" clId="{5866A4C5-75C7-4FC4-8CEC-375E40A7539A}" dt="2024-11-24T12:48:07.299" v="1499" actId="208"/>
          <ac:cxnSpMkLst>
            <pc:docMk/>
            <pc:sldMk cId="1128409278" sldId="258"/>
            <ac:cxnSpMk id="48" creationId="{BEB619FA-6B68-4864-8800-8155CB3C920B}"/>
          </ac:cxnSpMkLst>
        </pc:cxnChg>
        <pc:cxnChg chg="mod">
          <ac:chgData name="Sultana Yeasmin" userId="e652c10a-2fb3-445a-a482-fb7327f1a849" providerId="ADAL" clId="{5866A4C5-75C7-4FC4-8CEC-375E40A7539A}" dt="2024-11-24T12:48:07.299" v="1499" actId="208"/>
          <ac:cxnSpMkLst>
            <pc:docMk/>
            <pc:sldMk cId="1128409278" sldId="258"/>
            <ac:cxnSpMk id="49" creationId="{B7F60817-7565-4C60-870F-FEF80AC38E5F}"/>
          </ac:cxnSpMkLst>
        </pc:cxnChg>
      </pc:sldChg>
      <pc:sldChg chg="addSp delSp modSp new del mod">
        <pc:chgData name="Sultana Yeasmin" userId="e652c10a-2fb3-445a-a482-fb7327f1a849" providerId="ADAL" clId="{5866A4C5-75C7-4FC4-8CEC-375E40A7539A}" dt="2024-11-24T13:00:24.472" v="1556" actId="47"/>
        <pc:sldMkLst>
          <pc:docMk/>
          <pc:sldMk cId="2322911281" sldId="259"/>
        </pc:sldMkLst>
        <pc:spChg chg="del">
          <ac:chgData name="Sultana Yeasmin" userId="e652c10a-2fb3-445a-a482-fb7327f1a849" providerId="ADAL" clId="{5866A4C5-75C7-4FC4-8CEC-375E40A7539A}" dt="2024-11-24T12:15:41.848" v="1356" actId="478"/>
          <ac:spMkLst>
            <pc:docMk/>
            <pc:sldMk cId="2322911281" sldId="259"/>
            <ac:spMk id="2" creationId="{8EE9C2AB-A461-4951-811F-13DC4E89A29B}"/>
          </ac:spMkLst>
        </pc:spChg>
        <pc:spChg chg="del">
          <ac:chgData name="Sultana Yeasmin" userId="e652c10a-2fb3-445a-a482-fb7327f1a849" providerId="ADAL" clId="{5866A4C5-75C7-4FC4-8CEC-375E40A7539A}" dt="2024-11-24T12:15:45.687" v="1357" actId="478"/>
          <ac:spMkLst>
            <pc:docMk/>
            <pc:sldMk cId="2322911281" sldId="259"/>
            <ac:spMk id="3" creationId="{001775FC-566C-420E-A74C-C1271CC2AD6A}"/>
          </ac:spMkLst>
        </pc:spChg>
        <pc:spChg chg="add del mod">
          <ac:chgData name="Sultana Yeasmin" userId="e652c10a-2fb3-445a-a482-fb7327f1a849" providerId="ADAL" clId="{5866A4C5-75C7-4FC4-8CEC-375E40A7539A}" dt="2024-11-24T12:31:04.120" v="1397" actId="478"/>
          <ac:spMkLst>
            <pc:docMk/>
            <pc:sldMk cId="2322911281" sldId="259"/>
            <ac:spMk id="4" creationId="{A5AE813A-2A3C-4B69-BC67-8D0A92295F1C}"/>
          </ac:spMkLst>
        </pc:spChg>
        <pc:picChg chg="add del mod">
          <ac:chgData name="Sultana Yeasmin" userId="e652c10a-2fb3-445a-a482-fb7327f1a849" providerId="ADAL" clId="{5866A4C5-75C7-4FC4-8CEC-375E40A7539A}" dt="2024-11-24T12:23:41.048" v="1379" actId="478"/>
          <ac:picMkLst>
            <pc:docMk/>
            <pc:sldMk cId="2322911281" sldId="259"/>
            <ac:picMk id="6" creationId="{743B1970-8437-41F7-9BA5-B03F0B9E63BB}"/>
          </ac:picMkLst>
        </pc:picChg>
        <pc:picChg chg="add del">
          <ac:chgData name="Sultana Yeasmin" userId="e652c10a-2fb3-445a-a482-fb7327f1a849" providerId="ADAL" clId="{5866A4C5-75C7-4FC4-8CEC-375E40A7539A}" dt="2024-11-24T12:15:58.802" v="1359" actId="478"/>
          <ac:picMkLst>
            <pc:docMk/>
            <pc:sldMk cId="2322911281" sldId="259"/>
            <ac:picMk id="2050" creationId="{03F902EF-1BFB-4041-BB08-408F82B0CCA9}"/>
          </ac:picMkLst>
        </pc:picChg>
        <pc:picChg chg="add del mod">
          <ac:chgData name="Sultana Yeasmin" userId="e652c10a-2fb3-445a-a482-fb7327f1a849" providerId="ADAL" clId="{5866A4C5-75C7-4FC4-8CEC-375E40A7539A}" dt="2024-11-24T12:18:08.904" v="1366" actId="478"/>
          <ac:picMkLst>
            <pc:docMk/>
            <pc:sldMk cId="2322911281" sldId="259"/>
            <ac:picMk id="2052" creationId="{D356EE51-9382-4D48-8CBC-966E17CC5BB1}"/>
          </ac:picMkLst>
        </pc:picChg>
        <pc:picChg chg="add del mod">
          <ac:chgData name="Sultana Yeasmin" userId="e652c10a-2fb3-445a-a482-fb7327f1a849" providerId="ADAL" clId="{5866A4C5-75C7-4FC4-8CEC-375E40A7539A}" dt="2024-11-24T13:00:05.217" v="1552" actId="478"/>
          <ac:picMkLst>
            <pc:docMk/>
            <pc:sldMk cId="2322911281" sldId="259"/>
            <ac:picMk id="2054" creationId="{335F4BF1-AF00-419E-BC5D-0BF00B2C46EB}"/>
          </ac:picMkLst>
        </pc:picChg>
        <pc:picChg chg="add del">
          <ac:chgData name="Sultana Yeasmin" userId="e652c10a-2fb3-445a-a482-fb7327f1a849" providerId="ADAL" clId="{5866A4C5-75C7-4FC4-8CEC-375E40A7539A}" dt="2024-11-24T12:31:02.261" v="1396" actId="478"/>
          <ac:picMkLst>
            <pc:docMk/>
            <pc:sldMk cId="2322911281" sldId="259"/>
            <ac:picMk id="2056" creationId="{2A79E405-C901-4DF1-BCAD-0953063A4999}"/>
          </ac:picMkLst>
        </pc:picChg>
        <pc:picChg chg="add del mod">
          <ac:chgData name="Sultana Yeasmin" userId="e652c10a-2fb3-445a-a482-fb7327f1a849" providerId="ADAL" clId="{5866A4C5-75C7-4FC4-8CEC-375E40A7539A}" dt="2024-11-24T12:31:25.860" v="1400" actId="478"/>
          <ac:picMkLst>
            <pc:docMk/>
            <pc:sldMk cId="2322911281" sldId="259"/>
            <ac:picMk id="2058" creationId="{125927D2-8483-4361-B4C9-0667480A370A}"/>
          </ac:picMkLst>
        </pc:picChg>
        <pc:picChg chg="add del mod">
          <ac:chgData name="Sultana Yeasmin" userId="e652c10a-2fb3-445a-a482-fb7327f1a849" providerId="ADAL" clId="{5866A4C5-75C7-4FC4-8CEC-375E40A7539A}" dt="2024-11-24T13:00:07.246" v="1553" actId="478"/>
          <ac:picMkLst>
            <pc:docMk/>
            <pc:sldMk cId="2322911281" sldId="259"/>
            <ac:picMk id="2060" creationId="{BF30344F-569E-4BDD-912B-31C8BA89C0F3}"/>
          </ac:picMkLst>
        </pc:picChg>
        <pc:cxnChg chg="add del">
          <ac:chgData name="Sultana Yeasmin" userId="e652c10a-2fb3-445a-a482-fb7327f1a849" providerId="ADAL" clId="{5866A4C5-75C7-4FC4-8CEC-375E40A7539A}" dt="2024-11-24T12:41:56.251" v="1463" actId="478"/>
          <ac:cxnSpMkLst>
            <pc:docMk/>
            <pc:sldMk cId="2322911281" sldId="259"/>
            <ac:cxnSpMk id="8" creationId="{226F53B3-20DD-43AF-8A42-7178C8F3C7C4}"/>
          </ac:cxnSpMkLst>
        </pc:cxnChg>
        <pc:cxnChg chg="add del mod">
          <ac:chgData name="Sultana Yeasmin" userId="e652c10a-2fb3-445a-a482-fb7327f1a849" providerId="ADAL" clId="{5866A4C5-75C7-4FC4-8CEC-375E40A7539A}" dt="2024-11-24T13:00:09.656" v="1554" actId="478"/>
          <ac:cxnSpMkLst>
            <pc:docMk/>
            <pc:sldMk cId="2322911281" sldId="259"/>
            <ac:cxnSpMk id="10" creationId="{7555B9F7-481E-40B3-A86D-97951CFDB164}"/>
          </ac:cxnSpMkLst>
        </pc:cxnChg>
      </pc:sldChg>
      <pc:sldChg chg="addSp delSp modSp add del mod">
        <pc:chgData name="Sultana Yeasmin" userId="e652c10a-2fb3-445a-a482-fb7327f1a849" providerId="ADAL" clId="{5866A4C5-75C7-4FC4-8CEC-375E40A7539A}" dt="2024-12-03T18:17:07.152" v="12348" actId="208"/>
        <pc:sldMkLst>
          <pc:docMk/>
          <pc:sldMk cId="1708897230" sldId="260"/>
        </pc:sldMkLst>
        <pc:spChg chg="mod ord">
          <ac:chgData name="Sultana Yeasmin" userId="e652c10a-2fb3-445a-a482-fb7327f1a849" providerId="ADAL" clId="{5866A4C5-75C7-4FC4-8CEC-375E40A7539A}" dt="2024-11-30T18:48:14.914" v="8028" actId="1076"/>
          <ac:spMkLst>
            <pc:docMk/>
            <pc:sldMk cId="1708897230" sldId="260"/>
            <ac:spMk id="2" creationId="{2B79826B-BD4D-462F-833D-C93132261ABE}"/>
          </ac:spMkLst>
        </pc:spChg>
        <pc:spChg chg="add del mod">
          <ac:chgData name="Sultana Yeasmin" userId="e652c10a-2fb3-445a-a482-fb7327f1a849" providerId="ADAL" clId="{5866A4C5-75C7-4FC4-8CEC-375E40A7539A}" dt="2024-12-03T17:54:59.117" v="12318" actId="478"/>
          <ac:spMkLst>
            <pc:docMk/>
            <pc:sldMk cId="1708897230" sldId="260"/>
            <ac:spMk id="3" creationId="{1D4950D9-A060-4C6A-93DE-B24A6AD2E502}"/>
          </ac:spMkLst>
        </pc:spChg>
        <pc:spChg chg="del mod ord">
          <ac:chgData name="Sultana Yeasmin" userId="e652c10a-2fb3-445a-a482-fb7327f1a849" providerId="ADAL" clId="{5866A4C5-75C7-4FC4-8CEC-375E40A7539A}" dt="2024-11-26T22:04:50.718" v="3031" actId="478"/>
          <ac:spMkLst>
            <pc:docMk/>
            <pc:sldMk cId="1708897230" sldId="260"/>
            <ac:spMk id="3" creationId="{756FB2A7-A42D-47CA-8242-9F5AC05EBE7D}"/>
          </ac:spMkLst>
        </pc:spChg>
        <pc:spChg chg="add del mod">
          <ac:chgData name="Sultana Yeasmin" userId="e652c10a-2fb3-445a-a482-fb7327f1a849" providerId="ADAL" clId="{5866A4C5-75C7-4FC4-8CEC-375E40A7539A}" dt="2024-11-26T21:29:53.542" v="2052" actId="478"/>
          <ac:spMkLst>
            <pc:docMk/>
            <pc:sldMk cId="1708897230" sldId="260"/>
            <ac:spMk id="4" creationId="{B3F7727B-E256-4BFC-8AA8-8E1402923346}"/>
          </ac:spMkLst>
        </pc:spChg>
        <pc:spChg chg="add del mod">
          <ac:chgData name="Sultana Yeasmin" userId="e652c10a-2fb3-445a-a482-fb7327f1a849" providerId="ADAL" clId="{5866A4C5-75C7-4FC4-8CEC-375E40A7539A}" dt="2024-12-03T17:48:17.746" v="12274" actId="11529"/>
          <ac:spMkLst>
            <pc:docMk/>
            <pc:sldMk cId="1708897230" sldId="260"/>
            <ac:spMk id="4" creationId="{FBC36F75-8B66-44A5-8767-0F7E2B107698}"/>
          </ac:spMkLst>
        </pc:spChg>
        <pc:spChg chg="add del mod topLvl">
          <ac:chgData name="Sultana Yeasmin" userId="e652c10a-2fb3-445a-a482-fb7327f1a849" providerId="ADAL" clId="{5866A4C5-75C7-4FC4-8CEC-375E40A7539A}" dt="2024-12-03T17:59:31.629" v="12326" actId="478"/>
          <ac:spMkLst>
            <pc:docMk/>
            <pc:sldMk cId="1708897230" sldId="260"/>
            <ac:spMk id="5" creationId="{16F605BD-C9D9-45B0-8CB8-A4CB5F00A269}"/>
          </ac:spMkLst>
        </pc:spChg>
        <pc:spChg chg="add del mod">
          <ac:chgData name="Sultana Yeasmin" userId="e652c10a-2fb3-445a-a482-fb7327f1a849" providerId="ADAL" clId="{5866A4C5-75C7-4FC4-8CEC-375E40A7539A}" dt="2024-11-26T21:29:12.166" v="2048" actId="478"/>
          <ac:spMkLst>
            <pc:docMk/>
            <pc:sldMk cId="1708897230" sldId="260"/>
            <ac:spMk id="5" creationId="{245BA4A7-4C67-4D49-8DD6-8F48857E8290}"/>
          </ac:spMkLst>
        </pc:spChg>
        <pc:spChg chg="add del mod">
          <ac:chgData name="Sultana Yeasmin" userId="e652c10a-2fb3-445a-a482-fb7327f1a849" providerId="ADAL" clId="{5866A4C5-75C7-4FC4-8CEC-375E40A7539A}" dt="2024-11-26T19:13:26.012" v="1876" actId="478"/>
          <ac:spMkLst>
            <pc:docMk/>
            <pc:sldMk cId="1708897230" sldId="260"/>
            <ac:spMk id="5" creationId="{914F1054-2C8A-45D5-919E-79E733E87D26}"/>
          </ac:spMkLst>
        </pc:spChg>
        <pc:spChg chg="add del mod">
          <ac:chgData name="Sultana Yeasmin" userId="e652c10a-2fb3-445a-a482-fb7327f1a849" providerId="ADAL" clId="{5866A4C5-75C7-4FC4-8CEC-375E40A7539A}" dt="2024-11-28T23:07:49.560" v="7750"/>
          <ac:spMkLst>
            <pc:docMk/>
            <pc:sldMk cId="1708897230" sldId="260"/>
            <ac:spMk id="5" creationId="{932084D3-6FAB-494E-94B9-7F0ABA2FE1F9}"/>
          </ac:spMkLst>
        </pc:spChg>
        <pc:spChg chg="add del mod ord">
          <ac:chgData name="Sultana Yeasmin" userId="e652c10a-2fb3-445a-a482-fb7327f1a849" providerId="ADAL" clId="{5866A4C5-75C7-4FC4-8CEC-375E40A7539A}" dt="2024-11-26T22:07:56.221" v="3193" actId="478"/>
          <ac:spMkLst>
            <pc:docMk/>
            <pc:sldMk cId="1708897230" sldId="260"/>
            <ac:spMk id="6" creationId="{D1535796-F8B5-4CC4-A004-9BF0CA8C3866}"/>
          </ac:spMkLst>
        </pc:spChg>
        <pc:spChg chg="del mod">
          <ac:chgData name="Sultana Yeasmin" userId="e652c10a-2fb3-445a-a482-fb7327f1a849" providerId="ADAL" clId="{5866A4C5-75C7-4FC4-8CEC-375E40A7539A}" dt="2024-11-26T19:13:16.045" v="1875" actId="478"/>
          <ac:spMkLst>
            <pc:docMk/>
            <pc:sldMk cId="1708897230" sldId="260"/>
            <ac:spMk id="6" creationId="{D843CABC-32AD-478A-804B-586B4200324C}"/>
          </ac:spMkLst>
        </pc:spChg>
        <pc:spChg chg="add del mod ord topLvl">
          <ac:chgData name="Sultana Yeasmin" userId="e652c10a-2fb3-445a-a482-fb7327f1a849" providerId="ADAL" clId="{5866A4C5-75C7-4FC4-8CEC-375E40A7539A}" dt="2024-12-03T17:59:54.121" v="12334" actId="478"/>
          <ac:spMkLst>
            <pc:docMk/>
            <pc:sldMk cId="1708897230" sldId="260"/>
            <ac:spMk id="6" creationId="{F628DF22-B606-4A55-B036-B24ED1A6BE81}"/>
          </ac:spMkLst>
        </pc:spChg>
        <pc:spChg chg="add del mod">
          <ac:chgData name="Sultana Yeasmin" userId="e652c10a-2fb3-445a-a482-fb7327f1a849" providerId="ADAL" clId="{5866A4C5-75C7-4FC4-8CEC-375E40A7539A}" dt="2024-11-26T21:38:43.688" v="2298" actId="478"/>
          <ac:spMkLst>
            <pc:docMk/>
            <pc:sldMk cId="1708897230" sldId="260"/>
            <ac:spMk id="7" creationId="{F5C8955A-336C-44DC-A833-9793A2A1E720}"/>
          </ac:spMkLst>
        </pc:spChg>
        <pc:spChg chg="add mod">
          <ac:chgData name="Sultana Yeasmin" userId="e652c10a-2fb3-445a-a482-fb7327f1a849" providerId="ADAL" clId="{5866A4C5-75C7-4FC4-8CEC-375E40A7539A}" dt="2024-12-03T18:00:35.574" v="12340" actId="1076"/>
          <ac:spMkLst>
            <pc:docMk/>
            <pc:sldMk cId="1708897230" sldId="260"/>
            <ac:spMk id="8" creationId="{43C2C433-4FCC-461A-82A2-C254F5AB1D21}"/>
          </ac:spMkLst>
        </pc:spChg>
        <pc:spChg chg="mod">
          <ac:chgData name="Sultana Yeasmin" userId="e652c10a-2fb3-445a-a482-fb7327f1a849" providerId="ADAL" clId="{5866A4C5-75C7-4FC4-8CEC-375E40A7539A}" dt="2024-12-03T18:00:55.101" v="12342" actId="1076"/>
          <ac:spMkLst>
            <pc:docMk/>
            <pc:sldMk cId="1708897230" sldId="260"/>
            <ac:spMk id="9" creationId="{1210A76D-E841-4904-B075-8BCFC67FD8AF}"/>
          </ac:spMkLst>
        </pc:spChg>
        <pc:spChg chg="add mod">
          <ac:chgData name="Sultana Yeasmin" userId="e652c10a-2fb3-445a-a482-fb7327f1a849" providerId="ADAL" clId="{5866A4C5-75C7-4FC4-8CEC-375E40A7539A}" dt="2024-12-03T18:17:07.152" v="12348" actId="208"/>
          <ac:spMkLst>
            <pc:docMk/>
            <pc:sldMk cId="1708897230" sldId="260"/>
            <ac:spMk id="10" creationId="{4B8FF9D1-7964-4E2D-B99C-AD10A1B6911F}"/>
          </ac:spMkLst>
        </pc:spChg>
        <pc:spChg chg="add del mod">
          <ac:chgData name="Sultana Yeasmin" userId="e652c10a-2fb3-445a-a482-fb7327f1a849" providerId="ADAL" clId="{5866A4C5-75C7-4FC4-8CEC-375E40A7539A}" dt="2024-11-26T19:16:12.117" v="1901" actId="478"/>
          <ac:spMkLst>
            <pc:docMk/>
            <pc:sldMk cId="1708897230" sldId="260"/>
            <ac:spMk id="10" creationId="{5D201511-2D44-417A-8C24-05C0111C02D3}"/>
          </ac:spMkLst>
        </pc:spChg>
        <pc:spChg chg="add del mod">
          <ac:chgData name="Sultana Yeasmin" userId="e652c10a-2fb3-445a-a482-fb7327f1a849" providerId="ADAL" clId="{5866A4C5-75C7-4FC4-8CEC-375E40A7539A}" dt="2024-11-26T21:45:12.294" v="2470" actId="478"/>
          <ac:spMkLst>
            <pc:docMk/>
            <pc:sldMk cId="1708897230" sldId="260"/>
            <ac:spMk id="10" creationId="{D4DD577A-AF3C-4061-BD55-C72917E1CCC0}"/>
          </ac:spMkLst>
        </pc:spChg>
        <pc:spChg chg="add del mod">
          <ac:chgData name="Sultana Yeasmin" userId="e652c10a-2fb3-445a-a482-fb7327f1a849" providerId="ADAL" clId="{5866A4C5-75C7-4FC4-8CEC-375E40A7539A}" dt="2024-11-26T22:04:56.961" v="3032" actId="478"/>
          <ac:spMkLst>
            <pc:docMk/>
            <pc:sldMk cId="1708897230" sldId="260"/>
            <ac:spMk id="13" creationId="{FFD6D289-6786-43D3-BBA5-F49FCD4A5985}"/>
          </ac:spMkLst>
        </pc:spChg>
        <pc:spChg chg="add del mod">
          <ac:chgData name="Sultana Yeasmin" userId="e652c10a-2fb3-445a-a482-fb7327f1a849" providerId="ADAL" clId="{5866A4C5-75C7-4FC4-8CEC-375E40A7539A}" dt="2024-11-28T23:00:40.399" v="7706" actId="478"/>
          <ac:spMkLst>
            <pc:docMk/>
            <pc:sldMk cId="1708897230" sldId="260"/>
            <ac:spMk id="14" creationId="{2959377B-28E0-4DC9-AB90-0B281A9C1C31}"/>
          </ac:spMkLst>
        </pc:spChg>
        <pc:spChg chg="add mod">
          <ac:chgData name="Sultana Yeasmin" userId="e652c10a-2fb3-445a-a482-fb7327f1a849" providerId="ADAL" clId="{5866A4C5-75C7-4FC4-8CEC-375E40A7539A}" dt="2024-12-03T18:15:43.683" v="12344"/>
          <ac:spMkLst>
            <pc:docMk/>
            <pc:sldMk cId="1708897230" sldId="260"/>
            <ac:spMk id="16" creationId="{4EFAD5F0-1A02-429F-A1C9-B9F22C29E7CF}"/>
          </ac:spMkLst>
        </pc:spChg>
        <pc:spChg chg="add mod">
          <ac:chgData name="Sultana Yeasmin" userId="e652c10a-2fb3-445a-a482-fb7327f1a849" providerId="ADAL" clId="{5866A4C5-75C7-4FC4-8CEC-375E40A7539A}" dt="2024-12-03T18:00:47.371" v="12341" actId="1076"/>
          <ac:spMkLst>
            <pc:docMk/>
            <pc:sldMk cId="1708897230" sldId="260"/>
            <ac:spMk id="18" creationId="{79418ACC-5FE5-4D89-9CC7-9E98F1DE8103}"/>
          </ac:spMkLst>
        </pc:spChg>
        <pc:spChg chg="mod">
          <ac:chgData name="Sultana Yeasmin" userId="e652c10a-2fb3-445a-a482-fb7327f1a849" providerId="ADAL" clId="{5866A4C5-75C7-4FC4-8CEC-375E40A7539A}" dt="2024-11-26T22:16:25.004" v="3242" actId="1076"/>
          <ac:spMkLst>
            <pc:docMk/>
            <pc:sldMk cId="1708897230" sldId="260"/>
            <ac:spMk id="20" creationId="{5387E7D8-04E0-4AD3-8A30-BC81C5DE6B82}"/>
          </ac:spMkLst>
        </pc:spChg>
        <pc:spChg chg="mod">
          <ac:chgData name="Sultana Yeasmin" userId="e652c10a-2fb3-445a-a482-fb7327f1a849" providerId="ADAL" clId="{5866A4C5-75C7-4FC4-8CEC-375E40A7539A}" dt="2024-12-03T17:54:50.927" v="12316"/>
          <ac:spMkLst>
            <pc:docMk/>
            <pc:sldMk cId="1708897230" sldId="260"/>
            <ac:spMk id="20" creationId="{E14F4FEB-A235-481A-BFD7-98DAFE3B9940}"/>
          </ac:spMkLst>
        </pc:spChg>
        <pc:spChg chg="add mod">
          <ac:chgData name="Sultana Yeasmin" userId="e652c10a-2fb3-445a-a482-fb7327f1a849" providerId="ADAL" clId="{5866A4C5-75C7-4FC4-8CEC-375E40A7539A}" dt="2024-11-30T18:49:14.824" v="8035" actId="20577"/>
          <ac:spMkLst>
            <pc:docMk/>
            <pc:sldMk cId="1708897230" sldId="260"/>
            <ac:spMk id="21" creationId="{237DBDF2-D279-4F4C-A87A-F3A818CF1F54}"/>
          </ac:spMkLst>
        </pc:spChg>
        <pc:spChg chg="mod">
          <ac:chgData name="Sultana Yeasmin" userId="e652c10a-2fb3-445a-a482-fb7327f1a849" providerId="ADAL" clId="{5866A4C5-75C7-4FC4-8CEC-375E40A7539A}" dt="2024-12-03T17:54:50.927" v="12316"/>
          <ac:spMkLst>
            <pc:docMk/>
            <pc:sldMk cId="1708897230" sldId="260"/>
            <ac:spMk id="23" creationId="{100F9221-5229-4018-8790-5BBF57554823}"/>
          </ac:spMkLst>
        </pc:spChg>
        <pc:spChg chg="mod topLvl">
          <ac:chgData name="Sultana Yeasmin" userId="e652c10a-2fb3-445a-a482-fb7327f1a849" providerId="ADAL" clId="{5866A4C5-75C7-4FC4-8CEC-375E40A7539A}" dt="2024-11-30T18:48:19.834" v="8030" actId="1076"/>
          <ac:spMkLst>
            <pc:docMk/>
            <pc:sldMk cId="1708897230" sldId="260"/>
            <ac:spMk id="25" creationId="{9B87979D-9AB0-425A-8031-8C79A90066A1}"/>
          </ac:spMkLst>
        </pc:spChg>
        <pc:spChg chg="add del mod">
          <ac:chgData name="Sultana Yeasmin" userId="e652c10a-2fb3-445a-a482-fb7327f1a849" providerId="ADAL" clId="{5866A4C5-75C7-4FC4-8CEC-375E40A7539A}" dt="2024-12-03T17:59:29.892" v="12325" actId="478"/>
          <ac:spMkLst>
            <pc:docMk/>
            <pc:sldMk cId="1708897230" sldId="260"/>
            <ac:spMk id="26" creationId="{CB322C13-6AC0-48CE-9384-87D056D4FF80}"/>
          </ac:spMkLst>
        </pc:spChg>
        <pc:grpChg chg="add del mod">
          <ac:chgData name="Sultana Yeasmin" userId="e652c10a-2fb3-445a-a482-fb7327f1a849" providerId="ADAL" clId="{5866A4C5-75C7-4FC4-8CEC-375E40A7539A}" dt="2024-12-03T17:55:35.869" v="12320" actId="165"/>
          <ac:grpSpMkLst>
            <pc:docMk/>
            <pc:sldMk cId="1708897230" sldId="260"/>
            <ac:grpSpMk id="7" creationId="{6ACF3B6A-E312-4F4E-8DB6-50AE2EA91A05}"/>
          </ac:grpSpMkLst>
        </pc:grpChg>
        <pc:grpChg chg="add del mod">
          <ac:chgData name="Sultana Yeasmin" userId="e652c10a-2fb3-445a-a482-fb7327f1a849" providerId="ADAL" clId="{5866A4C5-75C7-4FC4-8CEC-375E40A7539A}" dt="2024-11-26T22:17:07.557" v="3247" actId="21"/>
          <ac:grpSpMkLst>
            <pc:docMk/>
            <pc:sldMk cId="1708897230" sldId="260"/>
            <ac:grpSpMk id="18" creationId="{F31DD1C6-450C-4144-AE20-3F832BEDFAB9}"/>
          </ac:grpSpMkLst>
        </pc:grpChg>
        <pc:grpChg chg="add del mod">
          <ac:chgData name="Sultana Yeasmin" userId="e652c10a-2fb3-445a-a482-fb7327f1a849" providerId="ADAL" clId="{5866A4C5-75C7-4FC4-8CEC-375E40A7539A}" dt="2024-12-03T18:16:35.896" v="12345" actId="478"/>
          <ac:grpSpMkLst>
            <pc:docMk/>
            <pc:sldMk cId="1708897230" sldId="260"/>
            <ac:grpSpMk id="19" creationId="{A6BDC40D-B811-4806-A250-C106D583CF07}"/>
          </ac:grpSpMkLst>
        </pc:grpChg>
        <pc:grpChg chg="add del mod">
          <ac:chgData name="Sultana Yeasmin" userId="e652c10a-2fb3-445a-a482-fb7327f1a849" providerId="ADAL" clId="{5866A4C5-75C7-4FC4-8CEC-375E40A7539A}" dt="2024-11-28T22:53:20.716" v="7687" actId="165"/>
          <ac:grpSpMkLst>
            <pc:docMk/>
            <pc:sldMk cId="1708897230" sldId="260"/>
            <ac:grpSpMk id="23" creationId="{7C8DAFBB-B97E-4CA3-B3FC-3565C6FFA440}"/>
          </ac:grpSpMkLst>
        </pc:grpChg>
        <pc:picChg chg="add mod ord">
          <ac:chgData name="Sultana Yeasmin" userId="e652c10a-2fb3-445a-a482-fb7327f1a849" providerId="ADAL" clId="{5866A4C5-75C7-4FC4-8CEC-375E40A7539A}" dt="2024-12-03T18:00:15.684" v="12336" actId="14100"/>
          <ac:picMkLst>
            <pc:docMk/>
            <pc:sldMk cId="1708897230" sldId="260"/>
            <ac:picMk id="11" creationId="{CC0292A5-4276-4C08-A9CB-AEA632292585}"/>
          </ac:picMkLst>
        </pc:picChg>
        <pc:picChg chg="mod">
          <ac:chgData name="Sultana Yeasmin" userId="e652c10a-2fb3-445a-a482-fb7327f1a849" providerId="ADAL" clId="{5866A4C5-75C7-4FC4-8CEC-375E40A7539A}" dt="2024-11-26T22:16:25.004" v="3242" actId="1076"/>
          <ac:picMkLst>
            <pc:docMk/>
            <pc:sldMk cId="1708897230" sldId="260"/>
            <ac:picMk id="19" creationId="{1247A7F5-44A5-4D8A-8431-4275AC5882AC}"/>
          </ac:picMkLst>
        </pc:picChg>
        <pc:picChg chg="add mod">
          <ac:chgData name="Sultana Yeasmin" userId="e652c10a-2fb3-445a-a482-fb7327f1a849" providerId="ADAL" clId="{5866A4C5-75C7-4FC4-8CEC-375E40A7539A}" dt="2024-11-30T18:48:05.940" v="8027" actId="14100"/>
          <ac:picMkLst>
            <pc:docMk/>
            <pc:sldMk cId="1708897230" sldId="260"/>
            <ac:picMk id="22" creationId="{197008BC-2152-41E1-97CA-2F0AEB0838D8}"/>
          </ac:picMkLst>
        </pc:picChg>
        <pc:picChg chg="mod topLvl">
          <ac:chgData name="Sultana Yeasmin" userId="e652c10a-2fb3-445a-a482-fb7327f1a849" providerId="ADAL" clId="{5866A4C5-75C7-4FC4-8CEC-375E40A7539A}" dt="2024-11-28T22:53:33.071" v="7689" actId="14100"/>
          <ac:picMkLst>
            <pc:docMk/>
            <pc:sldMk cId="1708897230" sldId="260"/>
            <ac:picMk id="24" creationId="{0E1FC6F8-21F2-41A4-8CFE-D6BEF79429AF}"/>
          </ac:picMkLst>
        </pc:picChg>
        <pc:picChg chg="del mod">
          <ac:chgData name="Sultana Yeasmin" userId="e652c10a-2fb3-445a-a482-fb7327f1a849" providerId="ADAL" clId="{5866A4C5-75C7-4FC4-8CEC-375E40A7539A}" dt="2024-11-26T19:31:02.250" v="1981" actId="478"/>
          <ac:picMkLst>
            <pc:docMk/>
            <pc:sldMk cId="1708897230" sldId="260"/>
            <ac:picMk id="1026" creationId="{10DED6B9-3899-4327-857A-586EFA4E72C2}"/>
          </ac:picMkLst>
        </pc:picChg>
        <pc:picChg chg="add del mod">
          <ac:chgData name="Sultana Yeasmin" userId="e652c10a-2fb3-445a-a482-fb7327f1a849" providerId="ADAL" clId="{5866A4C5-75C7-4FC4-8CEC-375E40A7539A}" dt="2024-11-26T21:14:46.831" v="2018" actId="478"/>
          <ac:picMkLst>
            <pc:docMk/>
            <pc:sldMk cId="1708897230" sldId="260"/>
            <ac:picMk id="1026" creationId="{8E1C7DFE-D901-4B29-AED3-2A5E54848269}"/>
          </ac:picMkLst>
        </pc:picChg>
        <pc:picChg chg="add mod">
          <ac:chgData name="Sultana Yeasmin" userId="e652c10a-2fb3-445a-a482-fb7327f1a849" providerId="ADAL" clId="{5866A4C5-75C7-4FC4-8CEC-375E40A7539A}" dt="2024-11-26T22:18:19.255" v="3254" actId="167"/>
          <ac:picMkLst>
            <pc:docMk/>
            <pc:sldMk cId="1708897230" sldId="260"/>
            <ac:picMk id="1028" creationId="{8A58ECD9-3BD8-4659-8D89-48D29060D13C}"/>
          </ac:picMkLst>
        </pc:picChg>
        <pc:picChg chg="add del mod">
          <ac:chgData name="Sultana Yeasmin" userId="e652c10a-2fb3-445a-a482-fb7327f1a849" providerId="ADAL" clId="{5866A4C5-75C7-4FC4-8CEC-375E40A7539A}" dt="2024-11-26T21:52:58.478" v="2915" actId="478"/>
          <ac:picMkLst>
            <pc:docMk/>
            <pc:sldMk cId="1708897230" sldId="260"/>
            <ac:picMk id="1030" creationId="{D576DCDE-D09E-4C61-A0F7-B3EB9CF9CBE2}"/>
          </ac:picMkLst>
        </pc:picChg>
        <pc:picChg chg="add del mod">
          <ac:chgData name="Sultana Yeasmin" userId="e652c10a-2fb3-445a-a482-fb7327f1a849" providerId="ADAL" clId="{5866A4C5-75C7-4FC4-8CEC-375E40A7539A}" dt="2024-11-26T22:08:06.094" v="3196" actId="478"/>
          <ac:picMkLst>
            <pc:docMk/>
            <pc:sldMk cId="1708897230" sldId="260"/>
            <ac:picMk id="1032" creationId="{E00D8CB8-8DF0-4E7F-BB18-5034334E382D}"/>
          </ac:picMkLst>
        </pc:picChg>
        <pc:picChg chg="add del">
          <ac:chgData name="Sultana Yeasmin" userId="e652c10a-2fb3-445a-a482-fb7327f1a849" providerId="ADAL" clId="{5866A4C5-75C7-4FC4-8CEC-375E40A7539A}" dt="2024-11-26T22:30:05.394" v="3261" actId="478"/>
          <ac:picMkLst>
            <pc:docMk/>
            <pc:sldMk cId="1708897230" sldId="260"/>
            <ac:picMk id="1034" creationId="{776BCC3F-66EC-4857-B2B0-43AA44D6F3C1}"/>
          </ac:picMkLst>
        </pc:picChg>
        <pc:picChg chg="add del mod">
          <ac:chgData name="Sultana Yeasmin" userId="e652c10a-2fb3-445a-a482-fb7327f1a849" providerId="ADAL" clId="{5866A4C5-75C7-4FC4-8CEC-375E40A7539A}" dt="2024-11-26T22:33:00.764" v="3276" actId="478"/>
          <ac:picMkLst>
            <pc:docMk/>
            <pc:sldMk cId="1708897230" sldId="260"/>
            <ac:picMk id="1036" creationId="{170BEDDA-5DE6-4F32-AE6A-0875F9AF4216}"/>
          </ac:picMkLst>
        </pc:picChg>
        <pc:picChg chg="add mod">
          <ac:chgData name="Sultana Yeasmin" userId="e652c10a-2fb3-445a-a482-fb7327f1a849" providerId="ADAL" clId="{5866A4C5-75C7-4FC4-8CEC-375E40A7539A}" dt="2024-11-30T18:48:49.121" v="8033" actId="1076"/>
          <ac:picMkLst>
            <pc:docMk/>
            <pc:sldMk cId="1708897230" sldId="260"/>
            <ac:picMk id="1038" creationId="{FAB58567-21FA-4318-8DF5-3A363359D145}"/>
          </ac:picMkLst>
        </pc:picChg>
      </pc:sldChg>
      <pc:sldChg chg="addSp delSp modSp new mod">
        <pc:chgData name="Sultana Yeasmin" userId="e652c10a-2fb3-445a-a482-fb7327f1a849" providerId="ADAL" clId="{5866A4C5-75C7-4FC4-8CEC-375E40A7539A}" dt="2024-12-03T22:57:51.894" v="14060" actId="14861"/>
        <pc:sldMkLst>
          <pc:docMk/>
          <pc:sldMk cId="654554694" sldId="261"/>
        </pc:sldMkLst>
        <pc:spChg chg="mod ord">
          <ac:chgData name="Sultana Yeasmin" userId="e652c10a-2fb3-445a-a482-fb7327f1a849" providerId="ADAL" clId="{5866A4C5-75C7-4FC4-8CEC-375E40A7539A}" dt="2024-12-03T22:53:44.887" v="13764" actId="1076"/>
          <ac:spMkLst>
            <pc:docMk/>
            <pc:sldMk cId="654554694" sldId="261"/>
            <ac:spMk id="2" creationId="{06969EC0-C020-4787-8F05-19967BB82778}"/>
          </ac:spMkLst>
        </pc:spChg>
        <pc:spChg chg="mod">
          <ac:chgData name="Sultana Yeasmin" userId="e652c10a-2fb3-445a-a482-fb7327f1a849" providerId="ADAL" clId="{5866A4C5-75C7-4FC4-8CEC-375E40A7539A}" dt="2024-12-03T22:52:48.102" v="13759" actId="113"/>
          <ac:spMkLst>
            <pc:docMk/>
            <pc:sldMk cId="654554694" sldId="261"/>
            <ac:spMk id="3" creationId="{EE71EE98-79A9-4DCA-BFDD-5976A5D8F577}"/>
          </ac:spMkLst>
        </pc:spChg>
        <pc:spChg chg="add mod">
          <ac:chgData name="Sultana Yeasmin" userId="e652c10a-2fb3-445a-a482-fb7327f1a849" providerId="ADAL" clId="{5866A4C5-75C7-4FC4-8CEC-375E40A7539A}" dt="2024-12-03T18:17:42.040" v="12349" actId="208"/>
          <ac:spMkLst>
            <pc:docMk/>
            <pc:sldMk cId="654554694" sldId="261"/>
            <ac:spMk id="4" creationId="{1FEEA57B-C0D6-4212-AA60-CE4AF7C84EB4}"/>
          </ac:spMkLst>
        </pc:spChg>
        <pc:spChg chg="add del">
          <ac:chgData name="Sultana Yeasmin" userId="e652c10a-2fb3-445a-a482-fb7327f1a849" providerId="ADAL" clId="{5866A4C5-75C7-4FC4-8CEC-375E40A7539A}" dt="2024-12-02T23:07:07.453" v="11686" actId="478"/>
          <ac:spMkLst>
            <pc:docMk/>
            <pc:sldMk cId="654554694" sldId="261"/>
            <ac:spMk id="4" creationId="{4317192C-D741-43C7-B590-A62CBB29EB8E}"/>
          </ac:spMkLst>
        </pc:spChg>
        <pc:spChg chg="add del">
          <ac:chgData name="Sultana Yeasmin" userId="e652c10a-2fb3-445a-a482-fb7327f1a849" providerId="ADAL" clId="{5866A4C5-75C7-4FC4-8CEC-375E40A7539A}" dt="2024-11-28T23:24:32.385" v="7852" actId="478"/>
          <ac:spMkLst>
            <pc:docMk/>
            <pc:sldMk cId="654554694" sldId="261"/>
            <ac:spMk id="4" creationId="{EFBC48DE-A7AF-404E-9DA3-851BE28B25FD}"/>
          </ac:spMkLst>
        </pc:spChg>
        <pc:spChg chg="add del">
          <ac:chgData name="Sultana Yeasmin" userId="e652c10a-2fb3-445a-a482-fb7327f1a849" providerId="ADAL" clId="{5866A4C5-75C7-4FC4-8CEC-375E40A7539A}" dt="2024-12-02T23:07:09.636" v="11688" actId="478"/>
          <ac:spMkLst>
            <pc:docMk/>
            <pc:sldMk cId="654554694" sldId="261"/>
            <ac:spMk id="5" creationId="{DDCD2F4D-F9E5-4A63-8E5F-7ECB136E7A52}"/>
          </ac:spMkLst>
        </pc:spChg>
        <pc:spChg chg="add del mod">
          <ac:chgData name="Sultana Yeasmin" userId="e652c10a-2fb3-445a-a482-fb7327f1a849" providerId="ADAL" clId="{5866A4C5-75C7-4FC4-8CEC-375E40A7539A}" dt="2024-12-03T00:07:41.698" v="11942" actId="478"/>
          <ac:spMkLst>
            <pc:docMk/>
            <pc:sldMk cId="654554694" sldId="261"/>
            <ac:spMk id="9" creationId="{3436257A-F8AE-4F51-BD39-0A8F02AAD6E9}"/>
          </ac:spMkLst>
        </pc:spChg>
        <pc:spChg chg="add del mod ord">
          <ac:chgData name="Sultana Yeasmin" userId="e652c10a-2fb3-445a-a482-fb7327f1a849" providerId="ADAL" clId="{5866A4C5-75C7-4FC4-8CEC-375E40A7539A}" dt="2024-12-03T00:12:13.272" v="12022" actId="478"/>
          <ac:spMkLst>
            <pc:docMk/>
            <pc:sldMk cId="654554694" sldId="261"/>
            <ac:spMk id="14" creationId="{2CE90804-8008-44CA-BFA0-A8CA180FE42B}"/>
          </ac:spMkLst>
        </pc:spChg>
        <pc:spChg chg="add del mod ord">
          <ac:chgData name="Sultana Yeasmin" userId="e652c10a-2fb3-445a-a482-fb7327f1a849" providerId="ADAL" clId="{5866A4C5-75C7-4FC4-8CEC-375E40A7539A}" dt="2024-12-03T17:34:46.571" v="12245" actId="478"/>
          <ac:spMkLst>
            <pc:docMk/>
            <pc:sldMk cId="654554694" sldId="261"/>
            <ac:spMk id="15" creationId="{4E68F14F-8D80-46C6-826C-1258F4505305}"/>
          </ac:spMkLst>
        </pc:spChg>
        <pc:grpChg chg="add mod">
          <ac:chgData name="Sultana Yeasmin" userId="e652c10a-2fb3-445a-a482-fb7327f1a849" providerId="ADAL" clId="{5866A4C5-75C7-4FC4-8CEC-375E40A7539A}" dt="2024-12-03T22:53:30.734" v="13763" actId="1076"/>
          <ac:grpSpMkLst>
            <pc:docMk/>
            <pc:sldMk cId="654554694" sldId="261"/>
            <ac:grpSpMk id="7" creationId="{D6CEE874-C873-4C99-B16F-47B08EF76325}"/>
          </ac:grpSpMkLst>
        </pc:grpChg>
        <pc:grpChg chg="add mod">
          <ac:chgData name="Sultana Yeasmin" userId="e652c10a-2fb3-445a-a482-fb7327f1a849" providerId="ADAL" clId="{5866A4C5-75C7-4FC4-8CEC-375E40A7539A}" dt="2024-12-03T22:53:30.734" v="13763" actId="1076"/>
          <ac:grpSpMkLst>
            <pc:docMk/>
            <pc:sldMk cId="654554694" sldId="261"/>
            <ac:grpSpMk id="8" creationId="{F6E7944D-3EAB-436D-BB9C-8F63125B076C}"/>
          </ac:grpSpMkLst>
        </pc:grpChg>
        <pc:grpChg chg="add mod">
          <ac:chgData name="Sultana Yeasmin" userId="e652c10a-2fb3-445a-a482-fb7327f1a849" providerId="ADAL" clId="{5866A4C5-75C7-4FC4-8CEC-375E40A7539A}" dt="2024-12-03T22:53:30.734" v="13763" actId="1076"/>
          <ac:grpSpMkLst>
            <pc:docMk/>
            <pc:sldMk cId="654554694" sldId="261"/>
            <ac:grpSpMk id="10" creationId="{5CBA064B-066B-492D-AFAF-A2EEE8ACAFCF}"/>
          </ac:grpSpMkLst>
        </pc:grpChg>
        <pc:grpChg chg="add mod">
          <ac:chgData name="Sultana Yeasmin" userId="e652c10a-2fb3-445a-a482-fb7327f1a849" providerId="ADAL" clId="{5866A4C5-75C7-4FC4-8CEC-375E40A7539A}" dt="2024-12-03T22:53:30.734" v="13763" actId="1076"/>
          <ac:grpSpMkLst>
            <pc:docMk/>
            <pc:sldMk cId="654554694" sldId="261"/>
            <ac:grpSpMk id="11" creationId="{BF983445-B6F9-4F0D-92F9-701D811CC0F2}"/>
          </ac:grpSpMkLst>
        </pc:grpChg>
        <pc:grpChg chg="add mod">
          <ac:chgData name="Sultana Yeasmin" userId="e652c10a-2fb3-445a-a482-fb7327f1a849" providerId="ADAL" clId="{5866A4C5-75C7-4FC4-8CEC-375E40A7539A}" dt="2024-12-03T22:53:30.734" v="13763" actId="1076"/>
          <ac:grpSpMkLst>
            <pc:docMk/>
            <pc:sldMk cId="654554694" sldId="261"/>
            <ac:grpSpMk id="12" creationId="{834E44B3-ACC0-4DA9-A3BE-88D2294C9E11}"/>
          </ac:grpSpMkLst>
        </pc:grpChg>
        <pc:grpChg chg="add mod">
          <ac:chgData name="Sultana Yeasmin" userId="e652c10a-2fb3-445a-a482-fb7327f1a849" providerId="ADAL" clId="{5866A4C5-75C7-4FC4-8CEC-375E40A7539A}" dt="2024-12-03T22:57:51.894" v="14060" actId="14861"/>
          <ac:grpSpMkLst>
            <pc:docMk/>
            <pc:sldMk cId="654554694" sldId="261"/>
            <ac:grpSpMk id="13" creationId="{B4293CEF-DAA4-4916-964C-C7FCE0A59474}"/>
          </ac:grpSpMkLst>
        </pc:grpChg>
        <pc:picChg chg="add mod">
          <ac:chgData name="Sultana Yeasmin" userId="e652c10a-2fb3-445a-a482-fb7327f1a849" providerId="ADAL" clId="{5866A4C5-75C7-4FC4-8CEC-375E40A7539A}" dt="2024-12-03T17:35:36.370" v="12248" actId="1076"/>
          <ac:picMkLst>
            <pc:docMk/>
            <pc:sldMk cId="654554694" sldId="261"/>
            <ac:picMk id="6" creationId="{4A7258BE-6D4F-4645-8FB3-9B3923948621}"/>
          </ac:picMkLst>
        </pc:picChg>
        <pc:picChg chg="add del mod">
          <ac:chgData name="Sultana Yeasmin" userId="e652c10a-2fb3-445a-a482-fb7327f1a849" providerId="ADAL" clId="{5866A4C5-75C7-4FC4-8CEC-375E40A7539A}" dt="2024-12-02T23:41:07.781" v="11833" actId="478"/>
          <ac:picMkLst>
            <pc:docMk/>
            <pc:sldMk cId="654554694" sldId="261"/>
            <ac:picMk id="33" creationId="{18014652-67F8-4287-BDB8-8DD6EE773DDE}"/>
          </ac:picMkLst>
        </pc:picChg>
        <pc:picChg chg="add del">
          <ac:chgData name="Sultana Yeasmin" userId="e652c10a-2fb3-445a-a482-fb7327f1a849" providerId="ADAL" clId="{5866A4C5-75C7-4FC4-8CEC-375E40A7539A}" dt="2024-11-30T23:13:59.480" v="9037" actId="478"/>
          <ac:picMkLst>
            <pc:docMk/>
            <pc:sldMk cId="654554694" sldId="261"/>
            <ac:picMk id="1026" creationId="{25B1180F-D0E0-45F5-8FFA-6A6AD4779338}"/>
          </ac:picMkLst>
        </pc:picChg>
        <pc:picChg chg="add mod">
          <ac:chgData name="Sultana Yeasmin" userId="e652c10a-2fb3-445a-a482-fb7327f1a849" providerId="ADAL" clId="{5866A4C5-75C7-4FC4-8CEC-375E40A7539A}" dt="2024-12-03T22:53:30.734" v="13763" actId="1076"/>
          <ac:picMkLst>
            <pc:docMk/>
            <pc:sldMk cId="654554694" sldId="261"/>
            <ac:picMk id="2050" creationId="{17BC7747-170F-4C19-AB6B-AD517711C560}"/>
          </ac:picMkLst>
        </pc:picChg>
        <pc:picChg chg="add del mod">
          <ac:chgData name="Sultana Yeasmin" userId="e652c10a-2fb3-445a-a482-fb7327f1a849" providerId="ADAL" clId="{5866A4C5-75C7-4FC4-8CEC-375E40A7539A}" dt="2024-11-27T19:22:51.438" v="4755" actId="478"/>
          <ac:picMkLst>
            <pc:docMk/>
            <pc:sldMk cId="654554694" sldId="261"/>
            <ac:picMk id="2050" creationId="{1AEC31DD-5E70-4505-AC7F-A979CFC25935}"/>
          </ac:picMkLst>
        </pc:picChg>
        <pc:picChg chg="add mod">
          <ac:chgData name="Sultana Yeasmin" userId="e652c10a-2fb3-445a-a482-fb7327f1a849" providerId="ADAL" clId="{5866A4C5-75C7-4FC4-8CEC-375E40A7539A}" dt="2024-12-03T22:53:30.734" v="13763" actId="1076"/>
          <ac:picMkLst>
            <pc:docMk/>
            <pc:sldMk cId="654554694" sldId="261"/>
            <ac:picMk id="2052" creationId="{09DDA314-62B0-496D-B346-12E8C263E835}"/>
          </ac:picMkLst>
        </pc:picChg>
        <pc:picChg chg="add del mod">
          <ac:chgData name="Sultana Yeasmin" userId="e652c10a-2fb3-445a-a482-fb7327f1a849" providerId="ADAL" clId="{5866A4C5-75C7-4FC4-8CEC-375E40A7539A}" dt="2024-11-27T21:20:14.544" v="4783" actId="21"/>
          <ac:picMkLst>
            <pc:docMk/>
            <pc:sldMk cId="654554694" sldId="261"/>
            <ac:picMk id="2052" creationId="{4F414E20-B6FF-4420-AE70-427571C89C60}"/>
          </ac:picMkLst>
        </pc:picChg>
        <pc:picChg chg="add del mod">
          <ac:chgData name="Sultana Yeasmin" userId="e652c10a-2fb3-445a-a482-fb7327f1a849" providerId="ADAL" clId="{5866A4C5-75C7-4FC4-8CEC-375E40A7539A}" dt="2024-12-02T22:42:58.419" v="11604" actId="478"/>
          <ac:picMkLst>
            <pc:docMk/>
            <pc:sldMk cId="654554694" sldId="261"/>
            <ac:picMk id="2054" creationId="{91AB70EC-1DBD-45B6-88B8-9661510441BA}"/>
          </ac:picMkLst>
        </pc:picChg>
        <pc:picChg chg="add del mod">
          <ac:chgData name="Sultana Yeasmin" userId="e652c10a-2fb3-445a-a482-fb7327f1a849" providerId="ADAL" clId="{5866A4C5-75C7-4FC4-8CEC-375E40A7539A}" dt="2024-11-27T19:22:35.760" v="4750" actId="478"/>
          <ac:picMkLst>
            <pc:docMk/>
            <pc:sldMk cId="654554694" sldId="261"/>
            <ac:picMk id="2054" creationId="{F6F38069-DF73-4693-B0EB-0350EBF3B3E0}"/>
          </ac:picMkLst>
        </pc:picChg>
        <pc:picChg chg="add mod">
          <ac:chgData name="Sultana Yeasmin" userId="e652c10a-2fb3-445a-a482-fb7327f1a849" providerId="ADAL" clId="{5866A4C5-75C7-4FC4-8CEC-375E40A7539A}" dt="2024-12-03T22:53:30.734" v="13763" actId="1076"/>
          <ac:picMkLst>
            <pc:docMk/>
            <pc:sldMk cId="654554694" sldId="261"/>
            <ac:picMk id="2056" creationId="{70669F58-AF8B-431C-BB4C-2C50952C501F}"/>
          </ac:picMkLst>
        </pc:picChg>
        <pc:picChg chg="add del mod">
          <ac:chgData name="Sultana Yeasmin" userId="e652c10a-2fb3-445a-a482-fb7327f1a849" providerId="ADAL" clId="{5866A4C5-75C7-4FC4-8CEC-375E40A7539A}" dt="2024-11-27T21:26:04.068" v="4853" actId="21"/>
          <ac:picMkLst>
            <pc:docMk/>
            <pc:sldMk cId="654554694" sldId="261"/>
            <ac:picMk id="2056" creationId="{C632C454-5601-446C-A74A-2FCFB913A217}"/>
          </ac:picMkLst>
        </pc:picChg>
        <pc:picChg chg="add del mod">
          <ac:chgData name="Sultana Yeasmin" userId="e652c10a-2fb3-445a-a482-fb7327f1a849" providerId="ADAL" clId="{5866A4C5-75C7-4FC4-8CEC-375E40A7539A}" dt="2024-11-27T21:24:54.508" v="4840" actId="21"/>
          <ac:picMkLst>
            <pc:docMk/>
            <pc:sldMk cId="654554694" sldId="261"/>
            <ac:picMk id="2058" creationId="{911F289C-9F5F-43E5-A5D0-BF28D0A11112}"/>
          </ac:picMkLst>
        </pc:picChg>
        <pc:picChg chg="add mod">
          <ac:chgData name="Sultana Yeasmin" userId="e652c10a-2fb3-445a-a482-fb7327f1a849" providerId="ADAL" clId="{5866A4C5-75C7-4FC4-8CEC-375E40A7539A}" dt="2024-12-03T22:53:30.734" v="13763" actId="1076"/>
          <ac:picMkLst>
            <pc:docMk/>
            <pc:sldMk cId="654554694" sldId="261"/>
            <ac:picMk id="2058" creationId="{D0537E13-A41F-4190-9154-1184608EE4C7}"/>
          </ac:picMkLst>
        </pc:picChg>
        <pc:picChg chg="add del mod">
          <ac:chgData name="Sultana Yeasmin" userId="e652c10a-2fb3-445a-a482-fb7327f1a849" providerId="ADAL" clId="{5866A4C5-75C7-4FC4-8CEC-375E40A7539A}" dt="2024-11-27T19:26:36.955" v="4763" actId="478"/>
          <ac:picMkLst>
            <pc:docMk/>
            <pc:sldMk cId="654554694" sldId="261"/>
            <ac:picMk id="2060" creationId="{7590C356-8F75-49C1-ACEB-4958B72CED9B}"/>
          </ac:picMkLst>
        </pc:picChg>
        <pc:picChg chg="add mod">
          <ac:chgData name="Sultana Yeasmin" userId="e652c10a-2fb3-445a-a482-fb7327f1a849" providerId="ADAL" clId="{5866A4C5-75C7-4FC4-8CEC-375E40A7539A}" dt="2024-12-03T22:53:30.734" v="13763" actId="1076"/>
          <ac:picMkLst>
            <pc:docMk/>
            <pc:sldMk cId="654554694" sldId="261"/>
            <ac:picMk id="2060" creationId="{76277C1B-9E0F-4FDD-B22C-CB13CFB18D91}"/>
          </ac:picMkLst>
        </pc:picChg>
        <pc:picChg chg="add del mod">
          <ac:chgData name="Sultana Yeasmin" userId="e652c10a-2fb3-445a-a482-fb7327f1a849" providerId="ADAL" clId="{5866A4C5-75C7-4FC4-8CEC-375E40A7539A}" dt="2024-11-27T21:27:29.854" v="4865" actId="21"/>
          <ac:picMkLst>
            <pc:docMk/>
            <pc:sldMk cId="654554694" sldId="261"/>
            <ac:picMk id="2062" creationId="{09D7F30A-902D-4CC8-9C9B-32657462661A}"/>
          </ac:picMkLst>
        </pc:picChg>
        <pc:picChg chg="add del mod">
          <ac:chgData name="Sultana Yeasmin" userId="e652c10a-2fb3-445a-a482-fb7327f1a849" providerId="ADAL" clId="{5866A4C5-75C7-4FC4-8CEC-375E40A7539A}" dt="2024-12-02T22:41:38.776" v="11582" actId="478"/>
          <ac:picMkLst>
            <pc:docMk/>
            <pc:sldMk cId="654554694" sldId="261"/>
            <ac:picMk id="2062" creationId="{3A53ACFA-7C23-4658-8C31-ADE5A1DE197A}"/>
          </ac:picMkLst>
        </pc:picChg>
        <pc:picChg chg="add mod">
          <ac:chgData name="Sultana Yeasmin" userId="e652c10a-2fb3-445a-a482-fb7327f1a849" providerId="ADAL" clId="{5866A4C5-75C7-4FC4-8CEC-375E40A7539A}" dt="2024-12-03T22:53:30.734" v="13763" actId="1076"/>
          <ac:picMkLst>
            <pc:docMk/>
            <pc:sldMk cId="654554694" sldId="261"/>
            <ac:picMk id="2064" creationId="{34E2A6C4-967C-4E0D-8611-3618FF30B83E}"/>
          </ac:picMkLst>
        </pc:picChg>
        <pc:picChg chg="add mod">
          <ac:chgData name="Sultana Yeasmin" userId="e652c10a-2fb3-445a-a482-fb7327f1a849" providerId="ADAL" clId="{5866A4C5-75C7-4FC4-8CEC-375E40A7539A}" dt="2024-12-03T22:53:30.734" v="13763" actId="1076"/>
          <ac:picMkLst>
            <pc:docMk/>
            <pc:sldMk cId="654554694" sldId="261"/>
            <ac:picMk id="2066" creationId="{5ED82CE5-307E-4EA3-A23D-CFE3B35C43C1}"/>
          </ac:picMkLst>
        </pc:picChg>
        <pc:picChg chg="add del">
          <ac:chgData name="Sultana Yeasmin" userId="e652c10a-2fb3-445a-a482-fb7327f1a849" providerId="ADAL" clId="{5866A4C5-75C7-4FC4-8CEC-375E40A7539A}" dt="2024-12-02T22:54:59.394" v="11624" actId="478"/>
          <ac:picMkLst>
            <pc:docMk/>
            <pc:sldMk cId="654554694" sldId="261"/>
            <ac:picMk id="2068" creationId="{1B0ED47E-88DF-400B-8DAD-CD898E34312F}"/>
          </ac:picMkLst>
        </pc:picChg>
        <pc:picChg chg="add del mod">
          <ac:chgData name="Sultana Yeasmin" userId="e652c10a-2fb3-445a-a482-fb7327f1a849" providerId="ADAL" clId="{5866A4C5-75C7-4FC4-8CEC-375E40A7539A}" dt="2024-12-02T22:56:28.051" v="11629" actId="478"/>
          <ac:picMkLst>
            <pc:docMk/>
            <pc:sldMk cId="654554694" sldId="261"/>
            <ac:picMk id="2070" creationId="{E868B2A2-B684-4C1E-A62E-F403B0060A92}"/>
          </ac:picMkLst>
        </pc:picChg>
        <pc:picChg chg="add mod">
          <ac:chgData name="Sultana Yeasmin" userId="e652c10a-2fb3-445a-a482-fb7327f1a849" providerId="ADAL" clId="{5866A4C5-75C7-4FC4-8CEC-375E40A7539A}" dt="2024-12-03T22:53:30.734" v="13763" actId="1076"/>
          <ac:picMkLst>
            <pc:docMk/>
            <pc:sldMk cId="654554694" sldId="261"/>
            <ac:picMk id="2072" creationId="{37F3AA9D-79CA-4902-A64B-CA0AE693F304}"/>
          </ac:picMkLst>
        </pc:picChg>
        <pc:picChg chg="add del mod">
          <ac:chgData name="Sultana Yeasmin" userId="e652c10a-2fb3-445a-a482-fb7327f1a849" providerId="ADAL" clId="{5866A4C5-75C7-4FC4-8CEC-375E40A7539A}" dt="2024-12-02T23:34:46.103" v="11756" actId="478"/>
          <ac:picMkLst>
            <pc:docMk/>
            <pc:sldMk cId="654554694" sldId="261"/>
            <ac:picMk id="2074" creationId="{4D7C40A2-AA52-4967-8068-2447BA497143}"/>
          </ac:picMkLst>
        </pc:picChg>
        <pc:picChg chg="add mod">
          <ac:chgData name="Sultana Yeasmin" userId="e652c10a-2fb3-445a-a482-fb7327f1a849" providerId="ADAL" clId="{5866A4C5-75C7-4FC4-8CEC-375E40A7539A}" dt="2024-12-03T22:53:30.734" v="13763" actId="1076"/>
          <ac:picMkLst>
            <pc:docMk/>
            <pc:sldMk cId="654554694" sldId="261"/>
            <ac:picMk id="2076" creationId="{8B6DDD06-3136-4F1D-8054-95FDAA0DFBFD}"/>
          </ac:picMkLst>
        </pc:picChg>
        <pc:picChg chg="add mod">
          <ac:chgData name="Sultana Yeasmin" userId="e652c10a-2fb3-445a-a482-fb7327f1a849" providerId="ADAL" clId="{5866A4C5-75C7-4FC4-8CEC-375E40A7539A}" dt="2024-12-03T22:53:30.734" v="13763" actId="1076"/>
          <ac:picMkLst>
            <pc:docMk/>
            <pc:sldMk cId="654554694" sldId="261"/>
            <ac:picMk id="2078" creationId="{1F2E7D1E-7EE9-4E96-86D5-5AF1FD478CEB}"/>
          </ac:picMkLst>
        </pc:picChg>
        <pc:picChg chg="add mod">
          <ac:chgData name="Sultana Yeasmin" userId="e652c10a-2fb3-445a-a482-fb7327f1a849" providerId="ADAL" clId="{5866A4C5-75C7-4FC4-8CEC-375E40A7539A}" dt="2024-12-03T22:53:30.734" v="13763" actId="1076"/>
          <ac:picMkLst>
            <pc:docMk/>
            <pc:sldMk cId="654554694" sldId="261"/>
            <ac:picMk id="2084" creationId="{CBA65F6F-8E6C-4AE5-BF27-702CB8C93344}"/>
          </ac:picMkLst>
        </pc:picChg>
        <pc:picChg chg="add mod">
          <ac:chgData name="Sultana Yeasmin" userId="e652c10a-2fb3-445a-a482-fb7327f1a849" providerId="ADAL" clId="{5866A4C5-75C7-4FC4-8CEC-375E40A7539A}" dt="2024-12-03T22:53:30.734" v="13763" actId="1076"/>
          <ac:picMkLst>
            <pc:docMk/>
            <pc:sldMk cId="654554694" sldId="261"/>
            <ac:picMk id="2086" creationId="{5FE5DE8A-A197-43A2-B77F-42773F017D23}"/>
          </ac:picMkLst>
        </pc:picChg>
        <pc:picChg chg="add del mod">
          <ac:chgData name="Sultana Yeasmin" userId="e652c10a-2fb3-445a-a482-fb7327f1a849" providerId="ADAL" clId="{5866A4C5-75C7-4FC4-8CEC-375E40A7539A}" dt="2024-12-02T23:22:34.623" v="11717" actId="478"/>
          <ac:picMkLst>
            <pc:docMk/>
            <pc:sldMk cId="654554694" sldId="261"/>
            <ac:picMk id="2088" creationId="{F2315EA6-53CD-4228-8870-3B5CCF6CD8D7}"/>
          </ac:picMkLst>
        </pc:picChg>
        <pc:picChg chg="add mod">
          <ac:chgData name="Sultana Yeasmin" userId="e652c10a-2fb3-445a-a482-fb7327f1a849" providerId="ADAL" clId="{5866A4C5-75C7-4FC4-8CEC-375E40A7539A}" dt="2024-12-03T22:53:30.734" v="13763" actId="1076"/>
          <ac:picMkLst>
            <pc:docMk/>
            <pc:sldMk cId="654554694" sldId="261"/>
            <ac:picMk id="2090" creationId="{DBFB3190-5631-405A-8ADC-AE4CB0452F19}"/>
          </ac:picMkLst>
        </pc:picChg>
        <pc:picChg chg="add mod">
          <ac:chgData name="Sultana Yeasmin" userId="e652c10a-2fb3-445a-a482-fb7327f1a849" providerId="ADAL" clId="{5866A4C5-75C7-4FC4-8CEC-375E40A7539A}" dt="2024-12-03T22:53:30.734" v="13763" actId="1076"/>
          <ac:picMkLst>
            <pc:docMk/>
            <pc:sldMk cId="654554694" sldId="261"/>
            <ac:picMk id="2092" creationId="{54A27968-88D3-4A4C-8FB9-C6B653BAA59F}"/>
          </ac:picMkLst>
        </pc:picChg>
        <pc:picChg chg="add mod">
          <ac:chgData name="Sultana Yeasmin" userId="e652c10a-2fb3-445a-a482-fb7327f1a849" providerId="ADAL" clId="{5866A4C5-75C7-4FC4-8CEC-375E40A7539A}" dt="2024-12-03T22:53:30.734" v="13763" actId="1076"/>
          <ac:picMkLst>
            <pc:docMk/>
            <pc:sldMk cId="654554694" sldId="261"/>
            <ac:picMk id="2094" creationId="{D09C5FD5-374D-47B6-B08A-4279355200BA}"/>
          </ac:picMkLst>
        </pc:picChg>
        <pc:picChg chg="add mod">
          <ac:chgData name="Sultana Yeasmin" userId="e652c10a-2fb3-445a-a482-fb7327f1a849" providerId="ADAL" clId="{5866A4C5-75C7-4FC4-8CEC-375E40A7539A}" dt="2024-12-03T22:53:30.734" v="13763" actId="1076"/>
          <ac:picMkLst>
            <pc:docMk/>
            <pc:sldMk cId="654554694" sldId="261"/>
            <ac:picMk id="2096" creationId="{04780DB3-FDEF-4D3E-A1A9-C8DDA60E732C}"/>
          </ac:picMkLst>
        </pc:picChg>
        <pc:picChg chg="add mod">
          <ac:chgData name="Sultana Yeasmin" userId="e652c10a-2fb3-445a-a482-fb7327f1a849" providerId="ADAL" clId="{5866A4C5-75C7-4FC4-8CEC-375E40A7539A}" dt="2024-12-03T22:53:30.734" v="13763" actId="1076"/>
          <ac:picMkLst>
            <pc:docMk/>
            <pc:sldMk cId="654554694" sldId="261"/>
            <ac:picMk id="2098" creationId="{7A7C3555-80C8-4BAB-9F50-CD0F2AA40F11}"/>
          </ac:picMkLst>
        </pc:picChg>
        <pc:picChg chg="add mod">
          <ac:chgData name="Sultana Yeasmin" userId="e652c10a-2fb3-445a-a482-fb7327f1a849" providerId="ADAL" clId="{5866A4C5-75C7-4FC4-8CEC-375E40A7539A}" dt="2024-12-03T22:53:30.734" v="13763" actId="1076"/>
          <ac:picMkLst>
            <pc:docMk/>
            <pc:sldMk cId="654554694" sldId="261"/>
            <ac:picMk id="2100" creationId="{2301FFCB-D706-413D-AA6D-1B9DE808F901}"/>
          </ac:picMkLst>
        </pc:picChg>
        <pc:picChg chg="add del mod">
          <ac:chgData name="Sultana Yeasmin" userId="e652c10a-2fb3-445a-a482-fb7327f1a849" providerId="ADAL" clId="{5866A4C5-75C7-4FC4-8CEC-375E40A7539A}" dt="2024-12-02T23:50:29.261" v="11848" actId="478"/>
          <ac:picMkLst>
            <pc:docMk/>
            <pc:sldMk cId="654554694" sldId="261"/>
            <ac:picMk id="2102" creationId="{2CDDDF68-D0EC-41AE-8F68-7BF38AF3809C}"/>
          </ac:picMkLst>
        </pc:picChg>
        <pc:picChg chg="add mod">
          <ac:chgData name="Sultana Yeasmin" userId="e652c10a-2fb3-445a-a482-fb7327f1a849" providerId="ADAL" clId="{5866A4C5-75C7-4FC4-8CEC-375E40A7539A}" dt="2024-12-03T22:53:30.734" v="13763" actId="1076"/>
          <ac:picMkLst>
            <pc:docMk/>
            <pc:sldMk cId="654554694" sldId="261"/>
            <ac:picMk id="2104" creationId="{B5BC3F89-069C-4601-9042-EC82940B2DB1}"/>
          </ac:picMkLst>
        </pc:picChg>
        <pc:picChg chg="add del mod">
          <ac:chgData name="Sultana Yeasmin" userId="e652c10a-2fb3-445a-a482-fb7327f1a849" providerId="ADAL" clId="{5866A4C5-75C7-4FC4-8CEC-375E40A7539A}" dt="2024-12-02T23:59:54.439" v="11876" actId="478"/>
          <ac:picMkLst>
            <pc:docMk/>
            <pc:sldMk cId="654554694" sldId="261"/>
            <ac:picMk id="2106" creationId="{3D1D9DC8-A2DF-4C9A-8C08-B947F97EE2D3}"/>
          </ac:picMkLst>
        </pc:picChg>
        <pc:picChg chg="add del mod">
          <ac:chgData name="Sultana Yeasmin" userId="e652c10a-2fb3-445a-a482-fb7327f1a849" providerId="ADAL" clId="{5866A4C5-75C7-4FC4-8CEC-375E40A7539A}" dt="2024-12-02T23:59:52.277" v="11875" actId="478"/>
          <ac:picMkLst>
            <pc:docMk/>
            <pc:sldMk cId="654554694" sldId="261"/>
            <ac:picMk id="2108" creationId="{08C23D01-92EC-4627-9A4E-1E7232D70908}"/>
          </ac:picMkLst>
        </pc:picChg>
        <pc:picChg chg="add del mod">
          <ac:chgData name="Sultana Yeasmin" userId="e652c10a-2fb3-445a-a482-fb7327f1a849" providerId="ADAL" clId="{5866A4C5-75C7-4FC4-8CEC-375E40A7539A}" dt="2024-12-03T00:01:31.404" v="11894" actId="478"/>
          <ac:picMkLst>
            <pc:docMk/>
            <pc:sldMk cId="654554694" sldId="261"/>
            <ac:picMk id="2110" creationId="{D22B2D20-81C8-480D-8784-4CB6D947EEEC}"/>
          </ac:picMkLst>
        </pc:picChg>
        <pc:picChg chg="add del mod">
          <ac:chgData name="Sultana Yeasmin" userId="e652c10a-2fb3-445a-a482-fb7327f1a849" providerId="ADAL" clId="{5866A4C5-75C7-4FC4-8CEC-375E40A7539A}" dt="2024-12-03T00:00:29.375" v="11883" actId="478"/>
          <ac:picMkLst>
            <pc:docMk/>
            <pc:sldMk cId="654554694" sldId="261"/>
            <ac:picMk id="2112" creationId="{4C4C4241-F214-4075-837B-776C7D7253C9}"/>
          </ac:picMkLst>
        </pc:picChg>
        <pc:picChg chg="add mod">
          <ac:chgData name="Sultana Yeasmin" userId="e652c10a-2fb3-445a-a482-fb7327f1a849" providerId="ADAL" clId="{5866A4C5-75C7-4FC4-8CEC-375E40A7539A}" dt="2024-12-03T22:53:30.734" v="13763" actId="1076"/>
          <ac:picMkLst>
            <pc:docMk/>
            <pc:sldMk cId="654554694" sldId="261"/>
            <ac:picMk id="2114" creationId="{61716826-D2B7-4B62-9D10-CAEA73EF91FF}"/>
          </ac:picMkLst>
        </pc:picChg>
        <pc:picChg chg="add del mod">
          <ac:chgData name="Sultana Yeasmin" userId="e652c10a-2fb3-445a-a482-fb7327f1a849" providerId="ADAL" clId="{5866A4C5-75C7-4FC4-8CEC-375E40A7539A}" dt="2024-11-26T23:50:45.435" v="4386" actId="478"/>
          <ac:picMkLst>
            <pc:docMk/>
            <pc:sldMk cId="654554694" sldId="261"/>
            <ac:picMk id="5122" creationId="{DCE4E659-6382-4250-9EFE-697F225A47D5}"/>
          </ac:picMkLst>
        </pc:picChg>
        <pc:picChg chg="add del mod">
          <ac:chgData name="Sultana Yeasmin" userId="e652c10a-2fb3-445a-a482-fb7327f1a849" providerId="ADAL" clId="{5866A4C5-75C7-4FC4-8CEC-375E40A7539A}" dt="2024-11-26T23:50:55.933" v="4389" actId="478"/>
          <ac:picMkLst>
            <pc:docMk/>
            <pc:sldMk cId="654554694" sldId="261"/>
            <ac:picMk id="5124" creationId="{70C28598-CBEB-48EA-92FA-2EEF2656291E}"/>
          </ac:picMkLst>
        </pc:picChg>
        <pc:picChg chg="add del">
          <ac:chgData name="Sultana Yeasmin" userId="e652c10a-2fb3-445a-a482-fb7327f1a849" providerId="ADAL" clId="{5866A4C5-75C7-4FC4-8CEC-375E40A7539A}" dt="2024-11-26T23:50:39.691" v="4384"/>
          <ac:picMkLst>
            <pc:docMk/>
            <pc:sldMk cId="654554694" sldId="261"/>
            <ac:picMk id="5126" creationId="{76A3FBC1-DC3F-4FBF-906D-C92FCB8D639E}"/>
          </ac:picMkLst>
        </pc:picChg>
        <pc:picChg chg="add del mod">
          <ac:chgData name="Sultana Yeasmin" userId="e652c10a-2fb3-445a-a482-fb7327f1a849" providerId="ADAL" clId="{5866A4C5-75C7-4FC4-8CEC-375E40A7539A}" dt="2024-12-02T22:25:03.095" v="11531" actId="478"/>
          <ac:picMkLst>
            <pc:docMk/>
            <pc:sldMk cId="654554694" sldId="261"/>
            <ac:picMk id="5128" creationId="{13A554E4-5D57-43C6-90EB-F31606860ADF}"/>
          </ac:picMkLst>
        </pc:picChg>
      </pc:sldChg>
      <pc:sldChg chg="addSp delSp modSp new del mod">
        <pc:chgData name="Sultana Yeasmin" userId="e652c10a-2fb3-445a-a482-fb7327f1a849" providerId="ADAL" clId="{5866A4C5-75C7-4FC4-8CEC-375E40A7539A}" dt="2024-11-26T23:38:23.759" v="4359" actId="47"/>
        <pc:sldMkLst>
          <pc:docMk/>
          <pc:sldMk cId="3083845027" sldId="261"/>
        </pc:sldMkLst>
        <pc:spChg chg="mod">
          <ac:chgData name="Sultana Yeasmin" userId="e652c10a-2fb3-445a-a482-fb7327f1a849" providerId="ADAL" clId="{5866A4C5-75C7-4FC4-8CEC-375E40A7539A}" dt="2024-11-26T23:38:21.303" v="4358" actId="20577"/>
          <ac:spMkLst>
            <pc:docMk/>
            <pc:sldMk cId="3083845027" sldId="261"/>
            <ac:spMk id="2" creationId="{64A592B1-7564-44E1-814D-DB1E7E9BCB87}"/>
          </ac:spMkLst>
        </pc:spChg>
        <pc:spChg chg="del mod">
          <ac:chgData name="Sultana Yeasmin" userId="e652c10a-2fb3-445a-a482-fb7327f1a849" providerId="ADAL" clId="{5866A4C5-75C7-4FC4-8CEC-375E40A7539A}" dt="2024-11-26T21:59:12.934" v="2998" actId="478"/>
          <ac:spMkLst>
            <pc:docMk/>
            <pc:sldMk cId="3083845027" sldId="261"/>
            <ac:spMk id="3" creationId="{14484D59-C445-43B4-A11F-30C1A1601405}"/>
          </ac:spMkLst>
        </pc:spChg>
        <pc:spChg chg="add mod topLvl">
          <ac:chgData name="Sultana Yeasmin" userId="e652c10a-2fb3-445a-a482-fb7327f1a849" providerId="ADAL" clId="{5866A4C5-75C7-4FC4-8CEC-375E40A7539A}" dt="2024-11-26T22:16:02.070" v="3239" actId="164"/>
          <ac:spMkLst>
            <pc:docMk/>
            <pc:sldMk cId="3083845027" sldId="261"/>
            <ac:spMk id="6" creationId="{A7D17CF7-2CB0-4349-897F-E89F7C1C1257}"/>
          </ac:spMkLst>
        </pc:spChg>
        <pc:spChg chg="add del mod">
          <ac:chgData name="Sultana Yeasmin" userId="e652c10a-2fb3-445a-a482-fb7327f1a849" providerId="ADAL" clId="{5866A4C5-75C7-4FC4-8CEC-375E40A7539A}" dt="2024-11-26T23:37:51.771" v="4355" actId="478"/>
          <ac:spMkLst>
            <pc:docMk/>
            <pc:sldMk cId="3083845027" sldId="261"/>
            <ac:spMk id="8" creationId="{CA0B8D07-3397-42A1-AB17-4ABA89BD9149}"/>
          </ac:spMkLst>
        </pc:spChg>
        <pc:spChg chg="mod">
          <ac:chgData name="Sultana Yeasmin" userId="e652c10a-2fb3-445a-a482-fb7327f1a849" providerId="ADAL" clId="{5866A4C5-75C7-4FC4-8CEC-375E40A7539A}" dt="2024-11-26T22:17:11.097" v="3248"/>
          <ac:spMkLst>
            <pc:docMk/>
            <pc:sldMk cId="3083845027" sldId="261"/>
            <ac:spMk id="15" creationId="{197E1CE4-905C-4F9F-8A0A-5FD2AA50B45C}"/>
          </ac:spMkLst>
        </pc:spChg>
        <pc:grpChg chg="add del mod">
          <ac:chgData name="Sultana Yeasmin" userId="e652c10a-2fb3-445a-a482-fb7327f1a849" providerId="ADAL" clId="{5866A4C5-75C7-4FC4-8CEC-375E40A7539A}" dt="2024-11-26T22:06:12.127" v="3037" actId="165"/>
          <ac:grpSpMkLst>
            <pc:docMk/>
            <pc:sldMk cId="3083845027" sldId="261"/>
            <ac:grpSpMk id="7" creationId="{8368CCE7-A103-42CD-B096-036D71574797}"/>
          </ac:grpSpMkLst>
        </pc:grpChg>
        <pc:grpChg chg="add del mod">
          <ac:chgData name="Sultana Yeasmin" userId="e652c10a-2fb3-445a-a482-fb7327f1a849" providerId="ADAL" clId="{5866A4C5-75C7-4FC4-8CEC-375E40A7539A}" dt="2024-11-26T22:12:00.966" v="3208" actId="165"/>
          <ac:grpSpMkLst>
            <pc:docMk/>
            <pc:sldMk cId="3083845027" sldId="261"/>
            <ac:grpSpMk id="9" creationId="{CEAD7788-923B-48B8-B67C-BC58A67313E1}"/>
          </ac:grpSpMkLst>
        </pc:grpChg>
        <pc:grpChg chg="add del mod">
          <ac:chgData name="Sultana Yeasmin" userId="e652c10a-2fb3-445a-a482-fb7327f1a849" providerId="ADAL" clId="{5866A4C5-75C7-4FC4-8CEC-375E40A7539A}" dt="2024-11-26T23:37:47.597" v="4353" actId="478"/>
          <ac:grpSpMkLst>
            <pc:docMk/>
            <pc:sldMk cId="3083845027" sldId="261"/>
            <ac:grpSpMk id="10" creationId="{B38B0C58-CB44-47DB-91D5-7463149A1444}"/>
          </ac:grpSpMkLst>
        </pc:grpChg>
        <pc:grpChg chg="add del mod">
          <ac:chgData name="Sultana Yeasmin" userId="e652c10a-2fb3-445a-a482-fb7327f1a849" providerId="ADAL" clId="{5866A4C5-75C7-4FC4-8CEC-375E40A7539A}" dt="2024-11-26T23:37:55.617" v="4357" actId="478"/>
          <ac:grpSpMkLst>
            <pc:docMk/>
            <pc:sldMk cId="3083845027" sldId="261"/>
            <ac:grpSpMk id="13" creationId="{1E329011-6643-467D-A5F6-A0AB3ADBB92E}"/>
          </ac:grpSpMkLst>
        </pc:grpChg>
        <pc:picChg chg="add del mod">
          <ac:chgData name="Sultana Yeasmin" userId="e652c10a-2fb3-445a-a482-fb7327f1a849" providerId="ADAL" clId="{5866A4C5-75C7-4FC4-8CEC-375E40A7539A}" dt="2024-11-26T21:56:46.521" v="2981" actId="478"/>
          <ac:picMkLst>
            <pc:docMk/>
            <pc:sldMk cId="3083845027" sldId="261"/>
            <ac:picMk id="4" creationId="{EC77DA72-0656-4B77-B5D0-9778C20ECD2C}"/>
          </ac:picMkLst>
        </pc:picChg>
        <pc:picChg chg="add del mod topLvl">
          <ac:chgData name="Sultana Yeasmin" userId="e652c10a-2fb3-445a-a482-fb7327f1a849" providerId="ADAL" clId="{5866A4C5-75C7-4FC4-8CEC-375E40A7539A}" dt="2024-11-26T22:15:33.012" v="3236" actId="478"/>
          <ac:picMkLst>
            <pc:docMk/>
            <pc:sldMk cId="3083845027" sldId="261"/>
            <ac:picMk id="5" creationId="{1D7A7D6C-D515-47C3-B390-C2089DDCFD32}"/>
          </ac:picMkLst>
        </pc:picChg>
        <pc:picChg chg="mod">
          <ac:chgData name="Sultana Yeasmin" userId="e652c10a-2fb3-445a-a482-fb7327f1a849" providerId="ADAL" clId="{5866A4C5-75C7-4FC4-8CEC-375E40A7539A}" dt="2024-11-26T22:17:11.097" v="3248"/>
          <ac:picMkLst>
            <pc:docMk/>
            <pc:sldMk cId="3083845027" sldId="261"/>
            <ac:picMk id="14" creationId="{BE551AC5-10B2-4A50-B8A5-7AF21D7FD675}"/>
          </ac:picMkLst>
        </pc:picChg>
        <pc:picChg chg="add del mod">
          <ac:chgData name="Sultana Yeasmin" userId="e652c10a-2fb3-445a-a482-fb7327f1a849" providerId="ADAL" clId="{5866A4C5-75C7-4FC4-8CEC-375E40A7539A}" dt="2024-11-26T23:37:53.417" v="4356" actId="478"/>
          <ac:picMkLst>
            <pc:docMk/>
            <pc:sldMk cId="3083845027" sldId="261"/>
            <ac:picMk id="3074" creationId="{C8176F2D-074F-4C25-A3F7-1F7B8D233B48}"/>
          </ac:picMkLst>
        </pc:picChg>
        <pc:picChg chg="add mod">
          <ac:chgData name="Sultana Yeasmin" userId="e652c10a-2fb3-445a-a482-fb7327f1a849" providerId="ADAL" clId="{5866A4C5-75C7-4FC4-8CEC-375E40A7539A}" dt="2024-11-26T22:16:02.070" v="3239" actId="164"/>
          <ac:picMkLst>
            <pc:docMk/>
            <pc:sldMk cId="3083845027" sldId="261"/>
            <ac:picMk id="3076" creationId="{315FA4C6-DC6E-4083-A809-65AD716C0E91}"/>
          </ac:picMkLst>
        </pc:picChg>
      </pc:sldChg>
      <pc:sldChg chg="addSp delSp modSp new mod ord">
        <pc:chgData name="Sultana Yeasmin" userId="e652c10a-2fb3-445a-a482-fb7327f1a849" providerId="ADAL" clId="{5866A4C5-75C7-4FC4-8CEC-375E40A7539A}" dt="2024-12-05T18:57:02.076" v="14061"/>
        <pc:sldMkLst>
          <pc:docMk/>
          <pc:sldMk cId="3601822035" sldId="262"/>
        </pc:sldMkLst>
        <pc:spChg chg="mod">
          <ac:chgData name="Sultana Yeasmin" userId="e652c10a-2fb3-445a-a482-fb7327f1a849" providerId="ADAL" clId="{5866A4C5-75C7-4FC4-8CEC-375E40A7539A}" dt="2024-11-28T21:44:02.844" v="7459"/>
          <ac:spMkLst>
            <pc:docMk/>
            <pc:sldMk cId="3601822035" sldId="262"/>
            <ac:spMk id="2" creationId="{19CE6A52-10AD-49A6-A58C-9DCADA02FBD1}"/>
          </ac:spMkLst>
        </pc:spChg>
        <pc:spChg chg="mod">
          <ac:chgData name="Sultana Yeasmin" userId="e652c10a-2fb3-445a-a482-fb7327f1a849" providerId="ADAL" clId="{5866A4C5-75C7-4FC4-8CEC-375E40A7539A}" dt="2024-12-02T22:18:28.879" v="11508" actId="113"/>
          <ac:spMkLst>
            <pc:docMk/>
            <pc:sldMk cId="3601822035" sldId="262"/>
            <ac:spMk id="3" creationId="{8161A96A-D25F-4424-BC25-4EDA31EA10E0}"/>
          </ac:spMkLst>
        </pc:spChg>
        <pc:spChg chg="add del mod">
          <ac:chgData name="Sultana Yeasmin" userId="e652c10a-2fb3-445a-a482-fb7327f1a849" providerId="ADAL" clId="{5866A4C5-75C7-4FC4-8CEC-375E40A7539A}" dt="2024-12-02T22:17:48.471" v="11505" actId="1076"/>
          <ac:spMkLst>
            <pc:docMk/>
            <pc:sldMk cId="3601822035" sldId="262"/>
            <ac:spMk id="4" creationId="{90E6BFCD-AD7F-4F24-88BA-7768F9799E6A}"/>
          </ac:spMkLst>
        </pc:spChg>
        <pc:spChg chg="del mod">
          <ac:chgData name="Sultana Yeasmin" userId="e652c10a-2fb3-445a-a482-fb7327f1a849" providerId="ADAL" clId="{5866A4C5-75C7-4FC4-8CEC-375E40A7539A}" dt="2024-11-27T21:25:10.747" v="4843" actId="478"/>
          <ac:spMkLst>
            <pc:docMk/>
            <pc:sldMk cId="3601822035" sldId="262"/>
            <ac:spMk id="5" creationId="{F2437714-B02D-41F5-8EC6-EEA1C4240D7F}"/>
          </ac:spMkLst>
        </pc:spChg>
        <pc:spChg chg="del">
          <ac:chgData name="Sultana Yeasmin" userId="e652c10a-2fb3-445a-a482-fb7327f1a849" providerId="ADAL" clId="{5866A4C5-75C7-4FC4-8CEC-375E40A7539A}" dt="2024-11-27T17:47:59.288" v="4498" actId="931"/>
          <ac:spMkLst>
            <pc:docMk/>
            <pc:sldMk cId="3601822035" sldId="262"/>
            <ac:spMk id="6" creationId="{A8DF6104-5D2D-4C5A-82A3-4BF1759FDA65}"/>
          </ac:spMkLst>
        </pc:spChg>
        <pc:spChg chg="add del mod ord">
          <ac:chgData name="Sultana Yeasmin" userId="e652c10a-2fb3-445a-a482-fb7327f1a849" providerId="ADAL" clId="{5866A4C5-75C7-4FC4-8CEC-375E40A7539A}" dt="2024-12-02T21:40:57.278" v="11302" actId="478"/>
          <ac:spMkLst>
            <pc:docMk/>
            <pc:sldMk cId="3601822035" sldId="262"/>
            <ac:spMk id="6" creationId="{AC29E41C-D26D-46C0-913B-BD7144CA118E}"/>
          </ac:spMkLst>
        </pc:spChg>
        <pc:spChg chg="add mod topLvl">
          <ac:chgData name="Sultana Yeasmin" userId="e652c10a-2fb3-445a-a482-fb7327f1a849" providerId="ADAL" clId="{5866A4C5-75C7-4FC4-8CEC-375E40A7539A}" dt="2024-12-02T22:16:10.113" v="11496" actId="552"/>
          <ac:spMkLst>
            <pc:docMk/>
            <pc:sldMk cId="3601822035" sldId="262"/>
            <ac:spMk id="7" creationId="{009F194E-8AF4-4A32-AB2F-B07BC5FA8501}"/>
          </ac:spMkLst>
        </pc:spChg>
        <pc:spChg chg="add mod topLvl">
          <ac:chgData name="Sultana Yeasmin" userId="e652c10a-2fb3-445a-a482-fb7327f1a849" providerId="ADAL" clId="{5866A4C5-75C7-4FC4-8CEC-375E40A7539A}" dt="2024-12-02T22:16:10.113" v="11496" actId="552"/>
          <ac:spMkLst>
            <pc:docMk/>
            <pc:sldMk cId="3601822035" sldId="262"/>
            <ac:spMk id="8" creationId="{96AE4A20-5DF0-457B-BA4B-F975C1A73400}"/>
          </ac:spMkLst>
        </pc:spChg>
        <pc:spChg chg="add del mod">
          <ac:chgData name="Sultana Yeasmin" userId="e652c10a-2fb3-445a-a482-fb7327f1a849" providerId="ADAL" clId="{5866A4C5-75C7-4FC4-8CEC-375E40A7539A}" dt="2024-11-27T17:27:14.021" v="4436" actId="478"/>
          <ac:spMkLst>
            <pc:docMk/>
            <pc:sldMk cId="3601822035" sldId="262"/>
            <ac:spMk id="8" creationId="{A4BA3B9B-105F-460C-AEE8-49594ADC8569}"/>
          </ac:spMkLst>
        </pc:spChg>
        <pc:spChg chg="add mod">
          <ac:chgData name="Sultana Yeasmin" userId="e652c10a-2fb3-445a-a482-fb7327f1a849" providerId="ADAL" clId="{5866A4C5-75C7-4FC4-8CEC-375E40A7539A}" dt="2024-12-02T22:16:20.366" v="11497" actId="465"/>
          <ac:spMkLst>
            <pc:docMk/>
            <pc:sldMk cId="3601822035" sldId="262"/>
            <ac:spMk id="16" creationId="{99254940-67B0-4ADF-9B40-92DE5F94854D}"/>
          </ac:spMkLst>
        </pc:spChg>
        <pc:spChg chg="add mod">
          <ac:chgData name="Sultana Yeasmin" userId="e652c10a-2fb3-445a-a482-fb7327f1a849" providerId="ADAL" clId="{5866A4C5-75C7-4FC4-8CEC-375E40A7539A}" dt="2024-12-02T22:16:20.366" v="11497" actId="465"/>
          <ac:spMkLst>
            <pc:docMk/>
            <pc:sldMk cId="3601822035" sldId="262"/>
            <ac:spMk id="17" creationId="{C9D314E5-5DE7-445A-95EA-C8098A045D96}"/>
          </ac:spMkLst>
        </pc:spChg>
        <pc:spChg chg="add mod topLvl">
          <ac:chgData name="Sultana Yeasmin" userId="e652c10a-2fb3-445a-a482-fb7327f1a849" providerId="ADAL" clId="{5866A4C5-75C7-4FC4-8CEC-375E40A7539A}" dt="2024-12-02T22:01:24.886" v="11389" actId="14100"/>
          <ac:spMkLst>
            <pc:docMk/>
            <pc:sldMk cId="3601822035" sldId="262"/>
            <ac:spMk id="19" creationId="{AD58B510-2E1D-4D2D-9DC2-FD5CD18FFB15}"/>
          </ac:spMkLst>
        </pc:spChg>
        <pc:spChg chg="add del">
          <ac:chgData name="Sultana Yeasmin" userId="e652c10a-2fb3-445a-a482-fb7327f1a849" providerId="ADAL" clId="{5866A4C5-75C7-4FC4-8CEC-375E40A7539A}" dt="2024-11-27T18:25:48.575" v="4546" actId="22"/>
          <ac:spMkLst>
            <pc:docMk/>
            <pc:sldMk cId="3601822035" sldId="262"/>
            <ac:spMk id="20" creationId="{D8FA8909-9B14-4999-B68F-9C304206A01F}"/>
          </ac:spMkLst>
        </pc:spChg>
        <pc:spChg chg="add mod">
          <ac:chgData name="Sultana Yeasmin" userId="e652c10a-2fb3-445a-a482-fb7327f1a849" providerId="ADAL" clId="{5866A4C5-75C7-4FC4-8CEC-375E40A7539A}" dt="2024-12-02T22:16:20.366" v="11497" actId="465"/>
          <ac:spMkLst>
            <pc:docMk/>
            <pc:sldMk cId="3601822035" sldId="262"/>
            <ac:spMk id="21" creationId="{781BB6E0-37ED-4E3F-BCEC-F7B905746025}"/>
          </ac:spMkLst>
        </pc:spChg>
        <pc:spChg chg="add mod">
          <ac:chgData name="Sultana Yeasmin" userId="e652c10a-2fb3-445a-a482-fb7327f1a849" providerId="ADAL" clId="{5866A4C5-75C7-4FC4-8CEC-375E40A7539A}" dt="2024-12-02T22:16:10.113" v="11496" actId="552"/>
          <ac:spMkLst>
            <pc:docMk/>
            <pc:sldMk cId="3601822035" sldId="262"/>
            <ac:spMk id="22" creationId="{17830E23-BACB-4DA5-9202-BE1B128C060B}"/>
          </ac:spMkLst>
        </pc:spChg>
        <pc:spChg chg="add mod topLvl">
          <ac:chgData name="Sultana Yeasmin" userId="e652c10a-2fb3-445a-a482-fb7327f1a849" providerId="ADAL" clId="{5866A4C5-75C7-4FC4-8CEC-375E40A7539A}" dt="2024-12-02T22:17:37.466" v="11504" actId="1076"/>
          <ac:spMkLst>
            <pc:docMk/>
            <pc:sldMk cId="3601822035" sldId="262"/>
            <ac:spMk id="23" creationId="{02C6D8AB-8B21-486C-9093-C1908F4AE64F}"/>
          </ac:spMkLst>
        </pc:spChg>
        <pc:spChg chg="add del mod">
          <ac:chgData name="Sultana Yeasmin" userId="e652c10a-2fb3-445a-a482-fb7327f1a849" providerId="ADAL" clId="{5866A4C5-75C7-4FC4-8CEC-375E40A7539A}" dt="2024-11-27T23:03:36.493" v="5622" actId="478"/>
          <ac:spMkLst>
            <pc:docMk/>
            <pc:sldMk cId="3601822035" sldId="262"/>
            <ac:spMk id="30" creationId="{999E6040-854A-4835-A77D-FB5E7F1328B0}"/>
          </ac:spMkLst>
        </pc:spChg>
        <pc:spChg chg="add del mod">
          <ac:chgData name="Sultana Yeasmin" userId="e652c10a-2fb3-445a-a482-fb7327f1a849" providerId="ADAL" clId="{5866A4C5-75C7-4FC4-8CEC-375E40A7539A}" dt="2024-11-27T22:32:22.526" v="5332" actId="478"/>
          <ac:spMkLst>
            <pc:docMk/>
            <pc:sldMk cId="3601822035" sldId="262"/>
            <ac:spMk id="31" creationId="{DC0BD0FA-1C39-4C3C-AC9A-FF7B989237BD}"/>
          </ac:spMkLst>
        </pc:spChg>
        <pc:spChg chg="add mod">
          <ac:chgData name="Sultana Yeasmin" userId="e652c10a-2fb3-445a-a482-fb7327f1a849" providerId="ADAL" clId="{5866A4C5-75C7-4FC4-8CEC-375E40A7539A}" dt="2024-12-02T22:16:10.113" v="11496" actId="552"/>
          <ac:spMkLst>
            <pc:docMk/>
            <pc:sldMk cId="3601822035" sldId="262"/>
            <ac:spMk id="34" creationId="{029D6DBC-883F-40B6-9094-A79F99A8A54A}"/>
          </ac:spMkLst>
        </pc:spChg>
        <pc:spChg chg="add mod">
          <ac:chgData name="Sultana Yeasmin" userId="e652c10a-2fb3-445a-a482-fb7327f1a849" providerId="ADAL" clId="{5866A4C5-75C7-4FC4-8CEC-375E40A7539A}" dt="2024-12-02T22:16:10.113" v="11496" actId="552"/>
          <ac:spMkLst>
            <pc:docMk/>
            <pc:sldMk cId="3601822035" sldId="262"/>
            <ac:spMk id="41" creationId="{20E4D70E-B4C3-4AE0-90AB-D2A4336237D2}"/>
          </ac:spMkLst>
        </pc:spChg>
        <pc:spChg chg="add mod topLvl">
          <ac:chgData name="Sultana Yeasmin" userId="e652c10a-2fb3-445a-a482-fb7327f1a849" providerId="ADAL" clId="{5866A4C5-75C7-4FC4-8CEC-375E40A7539A}" dt="2024-12-02T22:16:20.366" v="11497" actId="465"/>
          <ac:spMkLst>
            <pc:docMk/>
            <pc:sldMk cId="3601822035" sldId="262"/>
            <ac:spMk id="45" creationId="{2577475A-627D-451F-8D19-673E69058DE1}"/>
          </ac:spMkLst>
        </pc:spChg>
        <pc:spChg chg="add mod topLvl">
          <ac:chgData name="Sultana Yeasmin" userId="e652c10a-2fb3-445a-a482-fb7327f1a849" providerId="ADAL" clId="{5866A4C5-75C7-4FC4-8CEC-375E40A7539A}" dt="2024-12-02T22:16:20.366" v="11497" actId="465"/>
          <ac:spMkLst>
            <pc:docMk/>
            <pc:sldMk cId="3601822035" sldId="262"/>
            <ac:spMk id="47" creationId="{BE3FCF53-4064-4480-B601-BF2D94ED79A3}"/>
          </ac:spMkLst>
        </pc:spChg>
        <pc:spChg chg="add del mod ord topLvl">
          <ac:chgData name="Sultana Yeasmin" userId="e652c10a-2fb3-445a-a482-fb7327f1a849" providerId="ADAL" clId="{5866A4C5-75C7-4FC4-8CEC-375E40A7539A}" dt="2024-12-02T21:59:51.691" v="11375" actId="478"/>
          <ac:spMkLst>
            <pc:docMk/>
            <pc:sldMk cId="3601822035" sldId="262"/>
            <ac:spMk id="54" creationId="{D86B4EDD-CF9E-4589-A2DF-E72137082AE6}"/>
          </ac:spMkLst>
        </pc:spChg>
        <pc:spChg chg="add mod">
          <ac:chgData name="Sultana Yeasmin" userId="e652c10a-2fb3-445a-a482-fb7327f1a849" providerId="ADAL" clId="{5866A4C5-75C7-4FC4-8CEC-375E40A7539A}" dt="2024-12-02T22:16:10.113" v="11496" actId="552"/>
          <ac:spMkLst>
            <pc:docMk/>
            <pc:sldMk cId="3601822035" sldId="262"/>
            <ac:spMk id="55" creationId="{0E285EA1-2480-4364-8429-2482D05B03F0}"/>
          </ac:spMkLst>
        </pc:spChg>
        <pc:spChg chg="add mod ord">
          <ac:chgData name="Sultana Yeasmin" userId="e652c10a-2fb3-445a-a482-fb7327f1a849" providerId="ADAL" clId="{5866A4C5-75C7-4FC4-8CEC-375E40A7539A}" dt="2024-12-02T22:16:10.113" v="11496" actId="552"/>
          <ac:spMkLst>
            <pc:docMk/>
            <pc:sldMk cId="3601822035" sldId="262"/>
            <ac:spMk id="57" creationId="{78D445EE-FAAC-4D4B-87D4-7114E8B02136}"/>
          </ac:spMkLst>
        </pc:spChg>
        <pc:spChg chg="add del mod ord">
          <ac:chgData name="Sultana Yeasmin" userId="e652c10a-2fb3-445a-a482-fb7327f1a849" providerId="ADAL" clId="{5866A4C5-75C7-4FC4-8CEC-375E40A7539A}" dt="2024-11-27T23:18:26.709" v="5690" actId="478"/>
          <ac:spMkLst>
            <pc:docMk/>
            <pc:sldMk cId="3601822035" sldId="262"/>
            <ac:spMk id="58" creationId="{DC88EBE9-CAB0-45B9-B12A-DA95D94663C1}"/>
          </ac:spMkLst>
        </pc:spChg>
        <pc:spChg chg="add del mod ord">
          <ac:chgData name="Sultana Yeasmin" userId="e652c10a-2fb3-445a-a482-fb7327f1a849" providerId="ADAL" clId="{5866A4C5-75C7-4FC4-8CEC-375E40A7539A}" dt="2024-12-02T21:45:31.835" v="11327" actId="478"/>
          <ac:spMkLst>
            <pc:docMk/>
            <pc:sldMk cId="3601822035" sldId="262"/>
            <ac:spMk id="59" creationId="{BECA66EA-5747-4BD6-8E9E-BE62C594111C}"/>
          </ac:spMkLst>
        </pc:spChg>
        <pc:spChg chg="add mod">
          <ac:chgData name="Sultana Yeasmin" userId="e652c10a-2fb3-445a-a482-fb7327f1a849" providerId="ADAL" clId="{5866A4C5-75C7-4FC4-8CEC-375E40A7539A}" dt="2024-12-02T22:17:37.466" v="11504" actId="1076"/>
          <ac:spMkLst>
            <pc:docMk/>
            <pc:sldMk cId="3601822035" sldId="262"/>
            <ac:spMk id="61" creationId="{23E4F244-2098-4DFA-B013-F978EBD63DE1}"/>
          </ac:spMkLst>
        </pc:spChg>
        <pc:spChg chg="add mod">
          <ac:chgData name="Sultana Yeasmin" userId="e652c10a-2fb3-445a-a482-fb7327f1a849" providerId="ADAL" clId="{5866A4C5-75C7-4FC4-8CEC-375E40A7539A}" dt="2024-12-02T22:18:17.082" v="11507" actId="1076"/>
          <ac:spMkLst>
            <pc:docMk/>
            <pc:sldMk cId="3601822035" sldId="262"/>
            <ac:spMk id="62" creationId="{739D5420-C8F7-4857-B520-C3A59CE333A8}"/>
          </ac:spMkLst>
        </pc:spChg>
        <pc:spChg chg="add del mod">
          <ac:chgData name="Sultana Yeasmin" userId="e652c10a-2fb3-445a-a482-fb7327f1a849" providerId="ADAL" clId="{5866A4C5-75C7-4FC4-8CEC-375E40A7539A}" dt="2024-12-02T22:15:11.061" v="11488" actId="478"/>
          <ac:spMkLst>
            <pc:docMk/>
            <pc:sldMk cId="3601822035" sldId="262"/>
            <ac:spMk id="66" creationId="{B3C9A966-2CAA-4AE6-9F71-3015F2F59052}"/>
          </ac:spMkLst>
        </pc:spChg>
        <pc:spChg chg="add mod topLvl">
          <ac:chgData name="Sultana Yeasmin" userId="e652c10a-2fb3-445a-a482-fb7327f1a849" providerId="ADAL" clId="{5866A4C5-75C7-4FC4-8CEC-375E40A7539A}" dt="2024-12-02T21:55:30.019" v="11342" actId="165"/>
          <ac:spMkLst>
            <pc:docMk/>
            <pc:sldMk cId="3601822035" sldId="262"/>
            <ac:spMk id="68" creationId="{0498098E-4212-46FA-80E0-20B39635DCC2}"/>
          </ac:spMkLst>
        </pc:spChg>
        <pc:spChg chg="add del mod ord">
          <ac:chgData name="Sultana Yeasmin" userId="e652c10a-2fb3-445a-a482-fb7327f1a849" providerId="ADAL" clId="{5866A4C5-75C7-4FC4-8CEC-375E40A7539A}" dt="2024-12-02T21:59:49.256" v="11374" actId="478"/>
          <ac:spMkLst>
            <pc:docMk/>
            <pc:sldMk cId="3601822035" sldId="262"/>
            <ac:spMk id="73" creationId="{C7FBF278-9D16-4B65-BAFA-4F25375C1E89}"/>
          </ac:spMkLst>
        </pc:spChg>
        <pc:spChg chg="add mod">
          <ac:chgData name="Sultana Yeasmin" userId="e652c10a-2fb3-445a-a482-fb7327f1a849" providerId="ADAL" clId="{5866A4C5-75C7-4FC4-8CEC-375E40A7539A}" dt="2024-12-02T22:16:20.366" v="11497" actId="465"/>
          <ac:spMkLst>
            <pc:docMk/>
            <pc:sldMk cId="3601822035" sldId="262"/>
            <ac:spMk id="74" creationId="{1F4D8B2C-B9F9-4788-A8AA-F37A2D648A90}"/>
          </ac:spMkLst>
        </pc:spChg>
        <pc:spChg chg="add mod">
          <ac:chgData name="Sultana Yeasmin" userId="e652c10a-2fb3-445a-a482-fb7327f1a849" providerId="ADAL" clId="{5866A4C5-75C7-4FC4-8CEC-375E40A7539A}" dt="2024-12-02T22:19:37.784" v="11512" actId="208"/>
          <ac:spMkLst>
            <pc:docMk/>
            <pc:sldMk cId="3601822035" sldId="262"/>
            <ac:spMk id="75" creationId="{CBE7024E-A4AE-4E80-A9BA-532944F10F1A}"/>
          </ac:spMkLst>
        </pc:spChg>
        <pc:spChg chg="add mod ord">
          <ac:chgData name="Sultana Yeasmin" userId="e652c10a-2fb3-445a-a482-fb7327f1a849" providerId="ADAL" clId="{5866A4C5-75C7-4FC4-8CEC-375E40A7539A}" dt="2024-12-02T22:16:20.366" v="11497" actId="465"/>
          <ac:spMkLst>
            <pc:docMk/>
            <pc:sldMk cId="3601822035" sldId="262"/>
            <ac:spMk id="80" creationId="{DDB5E952-2628-441C-9FC2-255B7F3F2B73}"/>
          </ac:spMkLst>
        </pc:spChg>
        <pc:spChg chg="mod ord topLvl">
          <ac:chgData name="Sultana Yeasmin" userId="e652c10a-2fb3-445a-a482-fb7327f1a849" providerId="ADAL" clId="{5866A4C5-75C7-4FC4-8CEC-375E40A7539A}" dt="2024-12-02T22:16:20.366" v="11497" actId="465"/>
          <ac:spMkLst>
            <pc:docMk/>
            <pc:sldMk cId="3601822035" sldId="262"/>
            <ac:spMk id="83" creationId="{0E0875EF-E83F-4099-B2EF-B4CEB233ACB5}"/>
          </ac:spMkLst>
        </pc:spChg>
        <pc:spChg chg="mod">
          <ac:chgData name="Sultana Yeasmin" userId="e652c10a-2fb3-445a-a482-fb7327f1a849" providerId="ADAL" clId="{5866A4C5-75C7-4FC4-8CEC-375E40A7539A}" dt="2024-12-02T22:09:15.233" v="11469" actId="165"/>
          <ac:spMkLst>
            <pc:docMk/>
            <pc:sldMk cId="3601822035" sldId="262"/>
            <ac:spMk id="90" creationId="{B99CEB12-543B-4AE2-B1EC-DAFEF1CDF593}"/>
          </ac:spMkLst>
        </pc:spChg>
        <pc:spChg chg="mod">
          <ac:chgData name="Sultana Yeasmin" userId="e652c10a-2fb3-445a-a482-fb7327f1a849" providerId="ADAL" clId="{5866A4C5-75C7-4FC4-8CEC-375E40A7539A}" dt="2024-12-02T22:09:15.233" v="11469" actId="165"/>
          <ac:spMkLst>
            <pc:docMk/>
            <pc:sldMk cId="3601822035" sldId="262"/>
            <ac:spMk id="91" creationId="{8488F276-777A-412A-A4D3-71EC53CE1AC3}"/>
          </ac:spMkLst>
        </pc:spChg>
        <pc:spChg chg="mod">
          <ac:chgData name="Sultana Yeasmin" userId="e652c10a-2fb3-445a-a482-fb7327f1a849" providerId="ADAL" clId="{5866A4C5-75C7-4FC4-8CEC-375E40A7539A}" dt="2024-12-02T22:09:15.233" v="11469" actId="165"/>
          <ac:spMkLst>
            <pc:docMk/>
            <pc:sldMk cId="3601822035" sldId="262"/>
            <ac:spMk id="94" creationId="{5B3C95F2-84DA-4B83-9BF6-93CB6E726B4E}"/>
          </ac:spMkLst>
        </pc:spChg>
        <pc:spChg chg="add mod ord">
          <ac:chgData name="Sultana Yeasmin" userId="e652c10a-2fb3-445a-a482-fb7327f1a849" providerId="ADAL" clId="{5866A4C5-75C7-4FC4-8CEC-375E40A7539A}" dt="2024-12-02T22:16:10.113" v="11496" actId="552"/>
          <ac:spMkLst>
            <pc:docMk/>
            <pc:sldMk cId="3601822035" sldId="262"/>
            <ac:spMk id="95" creationId="{770F7038-6DEA-4BCD-BAEB-A0D44EE53D59}"/>
          </ac:spMkLst>
        </pc:spChg>
        <pc:grpChg chg="add mod topLvl">
          <ac:chgData name="Sultana Yeasmin" userId="e652c10a-2fb3-445a-a482-fb7327f1a849" providerId="ADAL" clId="{5866A4C5-75C7-4FC4-8CEC-375E40A7539A}" dt="2024-12-02T22:16:10.113" v="11496" actId="552"/>
          <ac:grpSpMkLst>
            <pc:docMk/>
            <pc:sldMk cId="3601822035" sldId="262"/>
            <ac:grpSpMk id="9" creationId="{DCC85378-C368-4A9D-967C-FA59C372CEB4}"/>
          </ac:grpSpMkLst>
        </pc:grpChg>
        <pc:grpChg chg="add del mod topLvl">
          <ac:chgData name="Sultana Yeasmin" userId="e652c10a-2fb3-445a-a482-fb7327f1a849" providerId="ADAL" clId="{5866A4C5-75C7-4FC4-8CEC-375E40A7539A}" dt="2024-12-02T21:56:29.580" v="11351" actId="165"/>
          <ac:grpSpMkLst>
            <pc:docMk/>
            <pc:sldMk cId="3601822035" sldId="262"/>
            <ac:grpSpMk id="11" creationId="{82A22CD5-7335-412A-AEF9-DC55FF7AD2D9}"/>
          </ac:grpSpMkLst>
        </pc:grpChg>
        <pc:grpChg chg="add del mod">
          <ac:chgData name="Sultana Yeasmin" userId="e652c10a-2fb3-445a-a482-fb7327f1a849" providerId="ADAL" clId="{5866A4C5-75C7-4FC4-8CEC-375E40A7539A}" dt="2024-11-27T21:48:24.623" v="5056" actId="165"/>
          <ac:grpSpMkLst>
            <pc:docMk/>
            <pc:sldMk cId="3601822035" sldId="262"/>
            <ac:grpSpMk id="13" creationId="{59054895-D082-4B5B-ABA6-8418F6DF3462}"/>
          </ac:grpSpMkLst>
        </pc:grpChg>
        <pc:grpChg chg="add mod topLvl">
          <ac:chgData name="Sultana Yeasmin" userId="e652c10a-2fb3-445a-a482-fb7327f1a849" providerId="ADAL" clId="{5866A4C5-75C7-4FC4-8CEC-375E40A7539A}" dt="2024-12-02T22:16:10.113" v="11496" actId="552"/>
          <ac:grpSpMkLst>
            <pc:docMk/>
            <pc:sldMk cId="3601822035" sldId="262"/>
            <ac:grpSpMk id="15" creationId="{E1F3A30A-FACD-470F-9925-E22F9906A211}"/>
          </ac:grpSpMkLst>
        </pc:grpChg>
        <pc:grpChg chg="add mod">
          <ac:chgData name="Sultana Yeasmin" userId="e652c10a-2fb3-445a-a482-fb7327f1a849" providerId="ADAL" clId="{5866A4C5-75C7-4FC4-8CEC-375E40A7539A}" dt="2024-12-02T22:16:20.366" v="11497" actId="465"/>
          <ac:grpSpMkLst>
            <pc:docMk/>
            <pc:sldMk cId="3601822035" sldId="262"/>
            <ac:grpSpMk id="18" creationId="{6A34AEF1-9733-4FA0-AF58-DC3FC22C0894}"/>
          </ac:grpSpMkLst>
        </pc:grpChg>
        <pc:grpChg chg="add del mod topLvl">
          <ac:chgData name="Sultana Yeasmin" userId="e652c10a-2fb3-445a-a482-fb7327f1a849" providerId="ADAL" clId="{5866A4C5-75C7-4FC4-8CEC-375E40A7539A}" dt="2024-12-02T22:01:18.897" v="11388" actId="165"/>
          <ac:grpSpMkLst>
            <pc:docMk/>
            <pc:sldMk cId="3601822035" sldId="262"/>
            <ac:grpSpMk id="20" creationId="{4A1C146A-EB97-4418-88AD-EAD329114832}"/>
          </ac:grpSpMkLst>
        </pc:grpChg>
        <pc:grpChg chg="add mod">
          <ac:chgData name="Sultana Yeasmin" userId="e652c10a-2fb3-445a-a482-fb7327f1a849" providerId="ADAL" clId="{5866A4C5-75C7-4FC4-8CEC-375E40A7539A}" dt="2024-12-02T22:16:20.366" v="11497" actId="465"/>
          <ac:grpSpMkLst>
            <pc:docMk/>
            <pc:sldMk cId="3601822035" sldId="262"/>
            <ac:grpSpMk id="24" creationId="{B145B242-2358-4796-8B47-00996F1E29B7}"/>
          </ac:grpSpMkLst>
        </pc:grpChg>
        <pc:grpChg chg="add mod">
          <ac:chgData name="Sultana Yeasmin" userId="e652c10a-2fb3-445a-a482-fb7327f1a849" providerId="ADAL" clId="{5866A4C5-75C7-4FC4-8CEC-375E40A7539A}" dt="2024-12-02T22:16:20.366" v="11497" actId="465"/>
          <ac:grpSpMkLst>
            <pc:docMk/>
            <pc:sldMk cId="3601822035" sldId="262"/>
            <ac:grpSpMk id="29" creationId="{E6FB7A2B-54C8-432E-B41D-AD670D9872DA}"/>
          </ac:grpSpMkLst>
        </pc:grpChg>
        <pc:grpChg chg="add mod">
          <ac:chgData name="Sultana Yeasmin" userId="e652c10a-2fb3-445a-a482-fb7327f1a849" providerId="ADAL" clId="{5866A4C5-75C7-4FC4-8CEC-375E40A7539A}" dt="2024-12-02T22:16:10.113" v="11496" actId="552"/>
          <ac:grpSpMkLst>
            <pc:docMk/>
            <pc:sldMk cId="3601822035" sldId="262"/>
            <ac:grpSpMk id="32" creationId="{1FD11779-A5EC-4743-8797-8625A6A5181D}"/>
          </ac:grpSpMkLst>
        </pc:grpChg>
        <pc:grpChg chg="add del mod topLvl">
          <ac:chgData name="Sultana Yeasmin" userId="e652c10a-2fb3-445a-a482-fb7327f1a849" providerId="ADAL" clId="{5866A4C5-75C7-4FC4-8CEC-375E40A7539A}" dt="2024-12-02T22:01:37.316" v="11390" actId="165"/>
          <ac:grpSpMkLst>
            <pc:docMk/>
            <pc:sldMk cId="3601822035" sldId="262"/>
            <ac:grpSpMk id="33" creationId="{E51C4E34-ABB4-4A1B-B1C9-C9E01366CFFE}"/>
          </ac:grpSpMkLst>
        </pc:grpChg>
        <pc:grpChg chg="add del mod topLvl">
          <ac:chgData name="Sultana Yeasmin" userId="e652c10a-2fb3-445a-a482-fb7327f1a849" providerId="ADAL" clId="{5866A4C5-75C7-4FC4-8CEC-375E40A7539A}" dt="2024-12-02T22:01:52.460" v="11392" actId="165"/>
          <ac:grpSpMkLst>
            <pc:docMk/>
            <pc:sldMk cId="3601822035" sldId="262"/>
            <ac:grpSpMk id="35" creationId="{7651C28E-2951-4FC7-8138-9CE5D3067A21}"/>
          </ac:grpSpMkLst>
        </pc:grpChg>
        <pc:grpChg chg="add del mod topLvl">
          <ac:chgData name="Sultana Yeasmin" userId="e652c10a-2fb3-445a-a482-fb7327f1a849" providerId="ADAL" clId="{5866A4C5-75C7-4FC4-8CEC-375E40A7539A}" dt="2024-12-02T21:55:44.640" v="11344" actId="165"/>
          <ac:grpSpMkLst>
            <pc:docMk/>
            <pc:sldMk cId="3601822035" sldId="262"/>
            <ac:grpSpMk id="36" creationId="{2F6F42C5-1B71-4B59-8BE7-9900582FCA09}"/>
          </ac:grpSpMkLst>
        </pc:grpChg>
        <pc:grpChg chg="add del mod topLvl">
          <ac:chgData name="Sultana Yeasmin" userId="e652c10a-2fb3-445a-a482-fb7327f1a849" providerId="ADAL" clId="{5866A4C5-75C7-4FC4-8CEC-375E40A7539A}" dt="2024-12-02T22:01:01.389" v="11386" actId="165"/>
          <ac:grpSpMkLst>
            <pc:docMk/>
            <pc:sldMk cId="3601822035" sldId="262"/>
            <ac:grpSpMk id="37" creationId="{AF1250A8-4CE1-4846-8630-56F3CD4BAB9D}"/>
          </ac:grpSpMkLst>
        </pc:grpChg>
        <pc:grpChg chg="add mod topLvl">
          <ac:chgData name="Sultana Yeasmin" userId="e652c10a-2fb3-445a-a482-fb7327f1a849" providerId="ADAL" clId="{5866A4C5-75C7-4FC4-8CEC-375E40A7539A}" dt="2024-12-02T22:16:20.366" v="11497" actId="465"/>
          <ac:grpSpMkLst>
            <pc:docMk/>
            <pc:sldMk cId="3601822035" sldId="262"/>
            <ac:grpSpMk id="38" creationId="{BE399E83-B9DD-41A5-9B91-F92606055220}"/>
          </ac:grpSpMkLst>
        </pc:grpChg>
        <pc:grpChg chg="add mod">
          <ac:chgData name="Sultana Yeasmin" userId="e652c10a-2fb3-445a-a482-fb7327f1a849" providerId="ADAL" clId="{5866A4C5-75C7-4FC4-8CEC-375E40A7539A}" dt="2024-12-02T22:16:10.113" v="11496" actId="552"/>
          <ac:grpSpMkLst>
            <pc:docMk/>
            <pc:sldMk cId="3601822035" sldId="262"/>
            <ac:grpSpMk id="40" creationId="{6C1CA619-33FA-4DA4-87FC-3B1AF16BA3C1}"/>
          </ac:grpSpMkLst>
        </pc:grpChg>
        <pc:grpChg chg="add mod">
          <ac:chgData name="Sultana Yeasmin" userId="e652c10a-2fb3-445a-a482-fb7327f1a849" providerId="ADAL" clId="{5866A4C5-75C7-4FC4-8CEC-375E40A7539A}" dt="2024-12-02T22:16:10.113" v="11496" actId="552"/>
          <ac:grpSpMkLst>
            <pc:docMk/>
            <pc:sldMk cId="3601822035" sldId="262"/>
            <ac:grpSpMk id="43" creationId="{E2A0DC02-E2FF-4E1B-81B9-F57B4BCA5E5B}"/>
          </ac:grpSpMkLst>
        </pc:grpChg>
        <pc:grpChg chg="add mod topLvl">
          <ac:chgData name="Sultana Yeasmin" userId="e652c10a-2fb3-445a-a482-fb7327f1a849" providerId="ADAL" clId="{5866A4C5-75C7-4FC4-8CEC-375E40A7539A}" dt="2024-12-02T22:16:10.113" v="11496" actId="552"/>
          <ac:grpSpMkLst>
            <pc:docMk/>
            <pc:sldMk cId="3601822035" sldId="262"/>
            <ac:grpSpMk id="44" creationId="{873CFF9D-D6C9-442A-9205-C9A704A65566}"/>
          </ac:grpSpMkLst>
        </pc:grpChg>
        <pc:grpChg chg="add mod">
          <ac:chgData name="Sultana Yeasmin" userId="e652c10a-2fb3-445a-a482-fb7327f1a849" providerId="ADAL" clId="{5866A4C5-75C7-4FC4-8CEC-375E40A7539A}" dt="2024-12-02T22:16:10.113" v="11496" actId="552"/>
          <ac:grpSpMkLst>
            <pc:docMk/>
            <pc:sldMk cId="3601822035" sldId="262"/>
            <ac:grpSpMk id="46" creationId="{8D7E1813-0B36-4B01-88CD-3ADCFA28A2A2}"/>
          </ac:grpSpMkLst>
        </pc:grpChg>
        <pc:grpChg chg="add del mod">
          <ac:chgData name="Sultana Yeasmin" userId="e652c10a-2fb3-445a-a482-fb7327f1a849" providerId="ADAL" clId="{5866A4C5-75C7-4FC4-8CEC-375E40A7539A}" dt="2024-11-27T22:43:37.391" v="5405" actId="165"/>
          <ac:grpSpMkLst>
            <pc:docMk/>
            <pc:sldMk cId="3601822035" sldId="262"/>
            <ac:grpSpMk id="46" creationId="{E9559930-F8CF-48D1-8091-D6A4DB091A80}"/>
          </ac:grpSpMkLst>
        </pc:grpChg>
        <pc:grpChg chg="add del mod">
          <ac:chgData name="Sultana Yeasmin" userId="e652c10a-2fb3-445a-a482-fb7327f1a849" providerId="ADAL" clId="{5866A4C5-75C7-4FC4-8CEC-375E40A7539A}" dt="2024-11-27T22:47:14.005" v="5452" actId="165"/>
          <ac:grpSpMkLst>
            <pc:docMk/>
            <pc:sldMk cId="3601822035" sldId="262"/>
            <ac:grpSpMk id="48" creationId="{332C9789-6914-4610-8CCC-51CFB7E48726}"/>
          </ac:grpSpMkLst>
        </pc:grpChg>
        <pc:grpChg chg="add mod">
          <ac:chgData name="Sultana Yeasmin" userId="e652c10a-2fb3-445a-a482-fb7327f1a849" providerId="ADAL" clId="{5866A4C5-75C7-4FC4-8CEC-375E40A7539A}" dt="2024-12-02T22:16:10.113" v="11496" actId="552"/>
          <ac:grpSpMkLst>
            <pc:docMk/>
            <pc:sldMk cId="3601822035" sldId="262"/>
            <ac:grpSpMk id="48" creationId="{74D604F0-E8B2-4C56-8942-DE20293A3B17}"/>
          </ac:grpSpMkLst>
        </pc:grpChg>
        <pc:grpChg chg="add mod">
          <ac:chgData name="Sultana Yeasmin" userId="e652c10a-2fb3-445a-a482-fb7327f1a849" providerId="ADAL" clId="{5866A4C5-75C7-4FC4-8CEC-375E40A7539A}" dt="2024-12-02T22:17:37.466" v="11504" actId="1076"/>
          <ac:grpSpMkLst>
            <pc:docMk/>
            <pc:sldMk cId="3601822035" sldId="262"/>
            <ac:grpSpMk id="49" creationId="{8F7765D3-DC0E-4372-A95C-2F00894C5883}"/>
          </ac:grpSpMkLst>
        </pc:grpChg>
        <pc:grpChg chg="add mod">
          <ac:chgData name="Sultana Yeasmin" userId="e652c10a-2fb3-445a-a482-fb7327f1a849" providerId="ADAL" clId="{5866A4C5-75C7-4FC4-8CEC-375E40A7539A}" dt="2024-12-02T22:17:37.466" v="11504" actId="1076"/>
          <ac:grpSpMkLst>
            <pc:docMk/>
            <pc:sldMk cId="3601822035" sldId="262"/>
            <ac:grpSpMk id="50" creationId="{3A5C33E4-CE5C-4CD1-A679-085A0BA1EAC4}"/>
          </ac:grpSpMkLst>
        </pc:grpChg>
        <pc:grpChg chg="add mod">
          <ac:chgData name="Sultana Yeasmin" userId="e652c10a-2fb3-445a-a482-fb7327f1a849" providerId="ADAL" clId="{5866A4C5-75C7-4FC4-8CEC-375E40A7539A}" dt="2024-12-02T22:17:37.466" v="11504" actId="1076"/>
          <ac:grpSpMkLst>
            <pc:docMk/>
            <pc:sldMk cId="3601822035" sldId="262"/>
            <ac:grpSpMk id="51" creationId="{375A12BE-1740-4CA2-B94F-F5118D0467BE}"/>
          </ac:grpSpMkLst>
        </pc:grpChg>
        <pc:grpChg chg="add mod">
          <ac:chgData name="Sultana Yeasmin" userId="e652c10a-2fb3-445a-a482-fb7327f1a849" providerId="ADAL" clId="{5866A4C5-75C7-4FC4-8CEC-375E40A7539A}" dt="2024-12-02T22:17:37.466" v="11504" actId="1076"/>
          <ac:grpSpMkLst>
            <pc:docMk/>
            <pc:sldMk cId="3601822035" sldId="262"/>
            <ac:grpSpMk id="52" creationId="{84E83DC4-0D8A-4860-B92D-45A22F22C826}"/>
          </ac:grpSpMkLst>
        </pc:grpChg>
        <pc:grpChg chg="add del mod topLvl">
          <ac:chgData name="Sultana Yeasmin" userId="e652c10a-2fb3-445a-a482-fb7327f1a849" providerId="ADAL" clId="{5866A4C5-75C7-4FC4-8CEC-375E40A7539A}" dt="2024-12-02T21:55:37.055" v="11343" actId="165"/>
          <ac:grpSpMkLst>
            <pc:docMk/>
            <pc:sldMk cId="3601822035" sldId="262"/>
            <ac:grpSpMk id="53" creationId="{C7593FAD-BF63-4664-AAA3-4396F36C5409}"/>
          </ac:grpSpMkLst>
        </pc:grpChg>
        <pc:grpChg chg="add del mod topLvl">
          <ac:chgData name="Sultana Yeasmin" userId="e652c10a-2fb3-445a-a482-fb7327f1a849" providerId="ADAL" clId="{5866A4C5-75C7-4FC4-8CEC-375E40A7539A}" dt="2024-12-02T21:55:30.019" v="11342" actId="165"/>
          <ac:grpSpMkLst>
            <pc:docMk/>
            <pc:sldMk cId="3601822035" sldId="262"/>
            <ac:grpSpMk id="56" creationId="{155C8851-970E-47C4-AB1A-FCFAEA29D6BF}"/>
          </ac:grpSpMkLst>
        </pc:grpChg>
        <pc:grpChg chg="add del mod">
          <ac:chgData name="Sultana Yeasmin" userId="e652c10a-2fb3-445a-a482-fb7327f1a849" providerId="ADAL" clId="{5866A4C5-75C7-4FC4-8CEC-375E40A7539A}" dt="2024-11-27T23:21:10.414" v="5698" actId="165"/>
          <ac:grpSpMkLst>
            <pc:docMk/>
            <pc:sldMk cId="3601822035" sldId="262"/>
            <ac:grpSpMk id="57" creationId="{45316ED7-AE32-482D-8D72-88C3E8F4BFC9}"/>
          </ac:grpSpMkLst>
        </pc:grpChg>
        <pc:grpChg chg="add mod">
          <ac:chgData name="Sultana Yeasmin" userId="e652c10a-2fb3-445a-a482-fb7327f1a849" providerId="ADAL" clId="{5866A4C5-75C7-4FC4-8CEC-375E40A7539A}" dt="2024-12-02T22:16:20.366" v="11497" actId="465"/>
          <ac:grpSpMkLst>
            <pc:docMk/>
            <pc:sldMk cId="3601822035" sldId="262"/>
            <ac:grpSpMk id="58" creationId="{7FD1F265-90E7-4E3F-8402-B4662F637148}"/>
          </ac:grpSpMkLst>
        </pc:grpChg>
        <pc:grpChg chg="add mod">
          <ac:chgData name="Sultana Yeasmin" userId="e652c10a-2fb3-445a-a482-fb7327f1a849" providerId="ADAL" clId="{5866A4C5-75C7-4FC4-8CEC-375E40A7539A}" dt="2024-12-02T22:16:20.366" v="11497" actId="465"/>
          <ac:grpSpMkLst>
            <pc:docMk/>
            <pc:sldMk cId="3601822035" sldId="262"/>
            <ac:grpSpMk id="60" creationId="{1D5B73FA-54C5-4826-9DD2-AD00E94F69D3}"/>
          </ac:grpSpMkLst>
        </pc:grpChg>
        <pc:grpChg chg="add mod">
          <ac:chgData name="Sultana Yeasmin" userId="e652c10a-2fb3-445a-a482-fb7327f1a849" providerId="ADAL" clId="{5866A4C5-75C7-4FC4-8CEC-375E40A7539A}" dt="2024-12-02T22:16:20.366" v="11497" actId="465"/>
          <ac:grpSpMkLst>
            <pc:docMk/>
            <pc:sldMk cId="3601822035" sldId="262"/>
            <ac:grpSpMk id="63" creationId="{D8E251A6-242C-4551-881A-E89CCD4F18D7}"/>
          </ac:grpSpMkLst>
        </pc:grpChg>
        <pc:grpChg chg="add mod">
          <ac:chgData name="Sultana Yeasmin" userId="e652c10a-2fb3-445a-a482-fb7327f1a849" providerId="ADAL" clId="{5866A4C5-75C7-4FC4-8CEC-375E40A7539A}" dt="2024-12-02T22:16:20.366" v="11497" actId="465"/>
          <ac:grpSpMkLst>
            <pc:docMk/>
            <pc:sldMk cId="3601822035" sldId="262"/>
            <ac:grpSpMk id="65" creationId="{F5D5425C-DDF7-41F1-86EB-7B4DF8086E75}"/>
          </ac:grpSpMkLst>
        </pc:grpChg>
        <pc:grpChg chg="add mod">
          <ac:chgData name="Sultana Yeasmin" userId="e652c10a-2fb3-445a-a482-fb7327f1a849" providerId="ADAL" clId="{5866A4C5-75C7-4FC4-8CEC-375E40A7539A}" dt="2024-12-02T22:16:22.978" v="11498" actId="164"/>
          <ac:grpSpMkLst>
            <pc:docMk/>
            <pc:sldMk cId="3601822035" sldId="262"/>
            <ac:grpSpMk id="67" creationId="{D8F3EC7F-122F-4D47-A096-39136F02E2FD}"/>
          </ac:grpSpMkLst>
        </pc:grpChg>
        <pc:grpChg chg="add mod">
          <ac:chgData name="Sultana Yeasmin" userId="e652c10a-2fb3-445a-a482-fb7327f1a849" providerId="ADAL" clId="{5866A4C5-75C7-4FC4-8CEC-375E40A7539A}" dt="2024-12-02T22:16:22.978" v="11498" actId="164"/>
          <ac:grpSpMkLst>
            <pc:docMk/>
            <pc:sldMk cId="3601822035" sldId="262"/>
            <ac:grpSpMk id="69" creationId="{902A3667-EDAE-45E2-96BC-18FF9BD9070E}"/>
          </ac:grpSpMkLst>
        </pc:grpChg>
        <pc:grpChg chg="add mod">
          <ac:chgData name="Sultana Yeasmin" userId="e652c10a-2fb3-445a-a482-fb7327f1a849" providerId="ADAL" clId="{5866A4C5-75C7-4FC4-8CEC-375E40A7539A}" dt="2024-12-02T22:16:22.978" v="11498" actId="164"/>
          <ac:grpSpMkLst>
            <pc:docMk/>
            <pc:sldMk cId="3601822035" sldId="262"/>
            <ac:grpSpMk id="70" creationId="{90D696A5-0E4C-4123-881A-0607D2EB13CF}"/>
          </ac:grpSpMkLst>
        </pc:grpChg>
        <pc:grpChg chg="add mod">
          <ac:chgData name="Sultana Yeasmin" userId="e652c10a-2fb3-445a-a482-fb7327f1a849" providerId="ADAL" clId="{5866A4C5-75C7-4FC4-8CEC-375E40A7539A}" dt="2024-12-02T22:16:22.978" v="11498" actId="164"/>
          <ac:grpSpMkLst>
            <pc:docMk/>
            <pc:sldMk cId="3601822035" sldId="262"/>
            <ac:grpSpMk id="71" creationId="{C6359459-D4D9-4258-A06F-9F98E0F7A377}"/>
          </ac:grpSpMkLst>
        </pc:grpChg>
        <pc:grpChg chg="add mod">
          <ac:chgData name="Sultana Yeasmin" userId="e652c10a-2fb3-445a-a482-fb7327f1a849" providerId="ADAL" clId="{5866A4C5-75C7-4FC4-8CEC-375E40A7539A}" dt="2024-12-02T22:16:22.978" v="11498" actId="164"/>
          <ac:grpSpMkLst>
            <pc:docMk/>
            <pc:sldMk cId="3601822035" sldId="262"/>
            <ac:grpSpMk id="72" creationId="{6C20D218-DDFB-4EF6-A19C-7B532E58DDA4}"/>
          </ac:grpSpMkLst>
        </pc:grpChg>
        <pc:grpChg chg="add del mod">
          <ac:chgData name="Sultana Yeasmin" userId="e652c10a-2fb3-445a-a482-fb7327f1a849" providerId="ADAL" clId="{5866A4C5-75C7-4FC4-8CEC-375E40A7539A}" dt="2024-12-02T22:09:15.233" v="11469" actId="165"/>
          <ac:grpSpMkLst>
            <pc:docMk/>
            <pc:sldMk cId="3601822035" sldId="262"/>
            <ac:grpSpMk id="82" creationId="{1D37EE40-91D8-42B2-AE49-7580C1BA153C}"/>
          </ac:grpSpMkLst>
        </pc:grpChg>
        <pc:grpChg chg="del mod topLvl">
          <ac:chgData name="Sultana Yeasmin" userId="e652c10a-2fb3-445a-a482-fb7327f1a849" providerId="ADAL" clId="{5866A4C5-75C7-4FC4-8CEC-375E40A7539A}" dt="2024-12-02T22:09:17.742" v="11470" actId="478"/>
          <ac:grpSpMkLst>
            <pc:docMk/>
            <pc:sldMk cId="3601822035" sldId="262"/>
            <ac:grpSpMk id="84" creationId="{C6B1D2A7-C57E-4CEB-A4ED-2A1A3C79AAEB}"/>
          </ac:grpSpMkLst>
        </pc:grpChg>
        <pc:grpChg chg="mod">
          <ac:chgData name="Sultana Yeasmin" userId="e652c10a-2fb3-445a-a482-fb7327f1a849" providerId="ADAL" clId="{5866A4C5-75C7-4FC4-8CEC-375E40A7539A}" dt="2024-12-02T22:09:15.233" v="11469" actId="165"/>
          <ac:grpSpMkLst>
            <pc:docMk/>
            <pc:sldMk cId="3601822035" sldId="262"/>
            <ac:grpSpMk id="86" creationId="{5261A47B-3EDD-4549-86BB-CD5985B7BEAB}"/>
          </ac:grpSpMkLst>
        </pc:grpChg>
        <pc:grpChg chg="mod">
          <ac:chgData name="Sultana Yeasmin" userId="e652c10a-2fb3-445a-a482-fb7327f1a849" providerId="ADAL" clId="{5866A4C5-75C7-4FC4-8CEC-375E40A7539A}" dt="2024-12-02T22:09:15.233" v="11469" actId="165"/>
          <ac:grpSpMkLst>
            <pc:docMk/>
            <pc:sldMk cId="3601822035" sldId="262"/>
            <ac:grpSpMk id="87" creationId="{03FBD13B-86EE-4173-A5E0-66EDB01F6EB2}"/>
          </ac:grpSpMkLst>
        </pc:grpChg>
        <pc:grpChg chg="mod">
          <ac:chgData name="Sultana Yeasmin" userId="e652c10a-2fb3-445a-a482-fb7327f1a849" providerId="ADAL" clId="{5866A4C5-75C7-4FC4-8CEC-375E40A7539A}" dt="2024-12-02T22:09:15.233" v="11469" actId="165"/>
          <ac:grpSpMkLst>
            <pc:docMk/>
            <pc:sldMk cId="3601822035" sldId="262"/>
            <ac:grpSpMk id="88" creationId="{F85A98EF-6510-4EA9-ABCA-5AF210BBA374}"/>
          </ac:grpSpMkLst>
        </pc:grpChg>
        <pc:picChg chg="add del mod">
          <ac:chgData name="Sultana Yeasmin" userId="e652c10a-2fb3-445a-a482-fb7327f1a849" providerId="ADAL" clId="{5866A4C5-75C7-4FC4-8CEC-375E40A7539A}" dt="2024-12-02T21:45:28.183" v="11325" actId="478"/>
          <ac:picMkLst>
            <pc:docMk/>
            <pc:sldMk cId="3601822035" sldId="262"/>
            <ac:picMk id="5" creationId="{1B318F3C-ED67-461C-91D0-DC28E14F2BD6}"/>
          </ac:picMkLst>
        </pc:picChg>
        <pc:picChg chg="add mod">
          <ac:chgData name="Sultana Yeasmin" userId="e652c10a-2fb3-445a-a482-fb7327f1a849" providerId="ADAL" clId="{5866A4C5-75C7-4FC4-8CEC-375E40A7539A}" dt="2024-12-02T22:18:04.117" v="11506" actId="1076"/>
          <ac:picMkLst>
            <pc:docMk/>
            <pc:sldMk cId="3601822035" sldId="262"/>
            <ac:picMk id="10" creationId="{3FE4A4DD-C659-4350-B9B7-6872CA050628}"/>
          </ac:picMkLst>
        </pc:picChg>
        <pc:picChg chg="add mod">
          <ac:chgData name="Sultana Yeasmin" userId="e652c10a-2fb3-445a-a482-fb7327f1a849" providerId="ADAL" clId="{5866A4C5-75C7-4FC4-8CEC-375E40A7539A}" dt="2024-12-02T22:18:04.117" v="11506" actId="1076"/>
          <ac:picMkLst>
            <pc:docMk/>
            <pc:sldMk cId="3601822035" sldId="262"/>
            <ac:picMk id="12" creationId="{A18AE0F5-01FF-4323-A949-A42181B27A8B}"/>
          </ac:picMkLst>
        </pc:picChg>
        <pc:picChg chg="add del mod">
          <ac:chgData name="Sultana Yeasmin" userId="e652c10a-2fb3-445a-a482-fb7327f1a849" providerId="ADAL" clId="{5866A4C5-75C7-4FC4-8CEC-375E40A7539A}" dt="2024-12-02T22:14:57.423" v="11487" actId="478"/>
          <ac:picMkLst>
            <pc:docMk/>
            <pc:sldMk cId="3601822035" sldId="262"/>
            <ac:picMk id="13" creationId="{2B844C5C-9AD9-49F6-A594-C931121482A1}"/>
          </ac:picMkLst>
        </pc:picChg>
        <pc:picChg chg="add del mod">
          <ac:chgData name="Sultana Yeasmin" userId="e652c10a-2fb3-445a-a482-fb7327f1a849" providerId="ADAL" clId="{5866A4C5-75C7-4FC4-8CEC-375E40A7539A}" dt="2024-11-28T22:45:11.809" v="7668" actId="478"/>
          <ac:picMkLst>
            <pc:docMk/>
            <pc:sldMk cId="3601822035" sldId="262"/>
            <ac:picMk id="13" creationId="{BDBB20BA-78E8-43BA-A018-7464B954DEA0}"/>
          </ac:picMkLst>
        </pc:picChg>
        <pc:picChg chg="add del mod topLvl">
          <ac:chgData name="Sultana Yeasmin" userId="e652c10a-2fb3-445a-a482-fb7327f1a849" providerId="ADAL" clId="{5866A4C5-75C7-4FC4-8CEC-375E40A7539A}" dt="2024-12-02T21:56:33.215" v="11352" actId="478"/>
          <ac:picMkLst>
            <pc:docMk/>
            <pc:sldMk cId="3601822035" sldId="262"/>
            <ac:picMk id="14" creationId="{0E800100-9D3C-451C-8BD2-141EFBED0BDC}"/>
          </ac:picMkLst>
        </pc:picChg>
        <pc:picChg chg="add del mod">
          <ac:chgData name="Sultana Yeasmin" userId="e652c10a-2fb3-445a-a482-fb7327f1a849" providerId="ADAL" clId="{5866A4C5-75C7-4FC4-8CEC-375E40A7539A}" dt="2024-11-27T18:43:39.531" v="4604" actId="931"/>
          <ac:picMkLst>
            <pc:docMk/>
            <pc:sldMk cId="3601822035" sldId="262"/>
            <ac:picMk id="19" creationId="{20B677DC-B0AF-4452-B5BC-A8594DDF07A3}"/>
          </ac:picMkLst>
        </pc:picChg>
        <pc:picChg chg="add mod topLvl">
          <ac:chgData name="Sultana Yeasmin" userId="e652c10a-2fb3-445a-a482-fb7327f1a849" providerId="ADAL" clId="{5866A4C5-75C7-4FC4-8CEC-375E40A7539A}" dt="2024-12-02T22:16:20.366" v="11497" actId="465"/>
          <ac:picMkLst>
            <pc:docMk/>
            <pc:sldMk cId="3601822035" sldId="262"/>
            <ac:picMk id="25" creationId="{4F41A634-B7E7-4DD5-8C72-94A5923F5AC0}"/>
          </ac:picMkLst>
        </pc:picChg>
        <pc:picChg chg="add mod">
          <ac:chgData name="Sultana Yeasmin" userId="e652c10a-2fb3-445a-a482-fb7327f1a849" providerId="ADAL" clId="{5866A4C5-75C7-4FC4-8CEC-375E40A7539A}" dt="2024-12-02T22:16:10.113" v="11496" actId="552"/>
          <ac:picMkLst>
            <pc:docMk/>
            <pc:sldMk cId="3601822035" sldId="262"/>
            <ac:picMk id="26" creationId="{EEA38B9F-1F14-4FC0-85BD-488DC4F13FF2}"/>
          </ac:picMkLst>
        </pc:picChg>
        <pc:picChg chg="add mod topLvl">
          <ac:chgData name="Sultana Yeasmin" userId="e652c10a-2fb3-445a-a482-fb7327f1a849" providerId="ADAL" clId="{5866A4C5-75C7-4FC4-8CEC-375E40A7539A}" dt="2024-12-02T22:16:20.366" v="11497" actId="465"/>
          <ac:picMkLst>
            <pc:docMk/>
            <pc:sldMk cId="3601822035" sldId="262"/>
            <ac:picMk id="27" creationId="{00337B38-5611-4F69-A6B6-4D6C06EBC735}"/>
          </ac:picMkLst>
        </pc:picChg>
        <pc:picChg chg="add del mod">
          <ac:chgData name="Sultana Yeasmin" userId="e652c10a-2fb3-445a-a482-fb7327f1a849" providerId="ADAL" clId="{5866A4C5-75C7-4FC4-8CEC-375E40A7539A}" dt="2024-11-27T22:13:21.781" v="5253" actId="478"/>
          <ac:picMkLst>
            <pc:docMk/>
            <pc:sldMk cId="3601822035" sldId="262"/>
            <ac:picMk id="28" creationId="{AA8D0F13-D791-42AA-9CBB-786361FE9015}"/>
          </ac:picMkLst>
        </pc:picChg>
        <pc:picChg chg="add mod">
          <ac:chgData name="Sultana Yeasmin" userId="e652c10a-2fb3-445a-a482-fb7327f1a849" providerId="ADAL" clId="{5866A4C5-75C7-4FC4-8CEC-375E40A7539A}" dt="2024-12-02T22:16:20.366" v="11497" actId="465"/>
          <ac:picMkLst>
            <pc:docMk/>
            <pc:sldMk cId="3601822035" sldId="262"/>
            <ac:picMk id="28" creationId="{D71AC7EA-C754-4F98-A1B2-8A7065230C75}"/>
          </ac:picMkLst>
        </pc:picChg>
        <pc:picChg chg="add mod">
          <ac:chgData name="Sultana Yeasmin" userId="e652c10a-2fb3-445a-a482-fb7327f1a849" providerId="ADAL" clId="{5866A4C5-75C7-4FC4-8CEC-375E40A7539A}" dt="2024-12-02T22:16:10.113" v="11496" actId="552"/>
          <ac:picMkLst>
            <pc:docMk/>
            <pc:sldMk cId="3601822035" sldId="262"/>
            <ac:picMk id="31" creationId="{EE5299F4-0DBE-4703-9D27-EC08DC6AD140}"/>
          </ac:picMkLst>
        </pc:picChg>
        <pc:picChg chg="add mod">
          <ac:chgData name="Sultana Yeasmin" userId="e652c10a-2fb3-445a-a482-fb7327f1a849" providerId="ADAL" clId="{5866A4C5-75C7-4FC4-8CEC-375E40A7539A}" dt="2024-12-02T22:16:10.113" v="11496" actId="552"/>
          <ac:picMkLst>
            <pc:docMk/>
            <pc:sldMk cId="3601822035" sldId="262"/>
            <ac:picMk id="39" creationId="{288C9625-DC69-4A57-A8FD-B4B1D29BEAED}"/>
          </ac:picMkLst>
        </pc:picChg>
        <pc:picChg chg="add mod">
          <ac:chgData name="Sultana Yeasmin" userId="e652c10a-2fb3-445a-a482-fb7327f1a849" providerId="ADAL" clId="{5866A4C5-75C7-4FC4-8CEC-375E40A7539A}" dt="2024-12-02T22:16:10.113" v="11496" actId="552"/>
          <ac:picMkLst>
            <pc:docMk/>
            <pc:sldMk cId="3601822035" sldId="262"/>
            <ac:picMk id="42" creationId="{82C506A7-08D7-4C1D-B18A-2F76BBABCEE2}"/>
          </ac:picMkLst>
        </pc:picChg>
        <pc:picChg chg="add del mod">
          <ac:chgData name="Sultana Yeasmin" userId="e652c10a-2fb3-445a-a482-fb7327f1a849" providerId="ADAL" clId="{5866A4C5-75C7-4FC4-8CEC-375E40A7539A}" dt="2024-12-01T01:36:32.672" v="9955" actId="478"/>
          <ac:picMkLst>
            <pc:docMk/>
            <pc:sldMk cId="3601822035" sldId="262"/>
            <ac:picMk id="64" creationId="{D8F27088-41B0-4448-B2AF-592AD1C657AF}"/>
          </ac:picMkLst>
        </pc:picChg>
        <pc:picChg chg="add mod">
          <ac:chgData name="Sultana Yeasmin" userId="e652c10a-2fb3-445a-a482-fb7327f1a849" providerId="ADAL" clId="{5866A4C5-75C7-4FC4-8CEC-375E40A7539A}" dt="2024-12-05T18:57:02.076" v="14061"/>
          <ac:picMkLst>
            <pc:docMk/>
            <pc:sldMk cId="3601822035" sldId="262"/>
            <ac:picMk id="64" creationId="{F2654E0C-4223-4A59-BC29-3D3F4420F8FC}"/>
          </ac:picMkLst>
        </pc:picChg>
        <pc:picChg chg="mod">
          <ac:chgData name="Sultana Yeasmin" userId="e652c10a-2fb3-445a-a482-fb7327f1a849" providerId="ADAL" clId="{5866A4C5-75C7-4FC4-8CEC-375E40A7539A}" dt="2024-12-02T22:09:15.233" v="11469" actId="165"/>
          <ac:picMkLst>
            <pc:docMk/>
            <pc:sldMk cId="3601822035" sldId="262"/>
            <ac:picMk id="85" creationId="{8CD114CF-1695-40F0-BF6D-8017AE480C94}"/>
          </ac:picMkLst>
        </pc:picChg>
        <pc:picChg chg="mod">
          <ac:chgData name="Sultana Yeasmin" userId="e652c10a-2fb3-445a-a482-fb7327f1a849" providerId="ADAL" clId="{5866A4C5-75C7-4FC4-8CEC-375E40A7539A}" dt="2024-12-02T22:09:15.233" v="11469" actId="165"/>
          <ac:picMkLst>
            <pc:docMk/>
            <pc:sldMk cId="3601822035" sldId="262"/>
            <ac:picMk id="89" creationId="{1EEF08BE-847F-40DB-A06F-7B12632ECFD4}"/>
          </ac:picMkLst>
        </pc:picChg>
        <pc:picChg chg="mod">
          <ac:chgData name="Sultana Yeasmin" userId="e652c10a-2fb3-445a-a482-fb7327f1a849" providerId="ADAL" clId="{5866A4C5-75C7-4FC4-8CEC-375E40A7539A}" dt="2024-12-02T22:09:15.233" v="11469" actId="165"/>
          <ac:picMkLst>
            <pc:docMk/>
            <pc:sldMk cId="3601822035" sldId="262"/>
            <ac:picMk id="92" creationId="{41D3CA2D-59F1-4233-BFB2-8EC0F69B7EBA}"/>
          </ac:picMkLst>
        </pc:picChg>
        <pc:picChg chg="mod">
          <ac:chgData name="Sultana Yeasmin" userId="e652c10a-2fb3-445a-a482-fb7327f1a849" providerId="ADAL" clId="{5866A4C5-75C7-4FC4-8CEC-375E40A7539A}" dt="2024-12-02T22:09:15.233" v="11469" actId="165"/>
          <ac:picMkLst>
            <pc:docMk/>
            <pc:sldMk cId="3601822035" sldId="262"/>
            <ac:picMk id="93" creationId="{F475BB09-A7CF-435B-A873-08C67879BE02}"/>
          </ac:picMkLst>
        </pc:picChg>
        <pc:picChg chg="add del mod">
          <ac:chgData name="Sultana Yeasmin" userId="e652c10a-2fb3-445a-a482-fb7327f1a849" providerId="ADAL" clId="{5866A4C5-75C7-4FC4-8CEC-375E40A7539A}" dt="2024-11-27T17:50:49.501" v="4510" actId="478"/>
          <ac:picMkLst>
            <pc:docMk/>
            <pc:sldMk cId="3601822035" sldId="262"/>
            <ac:picMk id="1026" creationId="{384AFE21-18CA-4F01-96D7-F53EB31F56F7}"/>
          </ac:picMkLst>
        </pc:picChg>
        <pc:picChg chg="add mod topLvl">
          <ac:chgData name="Sultana Yeasmin" userId="e652c10a-2fb3-445a-a482-fb7327f1a849" providerId="ADAL" clId="{5866A4C5-75C7-4FC4-8CEC-375E40A7539A}" dt="2024-12-02T22:16:20.366" v="11497" actId="465"/>
          <ac:picMkLst>
            <pc:docMk/>
            <pc:sldMk cId="3601822035" sldId="262"/>
            <ac:picMk id="1026" creationId="{57EA4E51-E8F8-4F58-9212-221B063ACAD8}"/>
          </ac:picMkLst>
        </pc:picChg>
        <pc:picChg chg="add mod">
          <ac:chgData name="Sultana Yeasmin" userId="e652c10a-2fb3-445a-a482-fb7327f1a849" providerId="ADAL" clId="{5866A4C5-75C7-4FC4-8CEC-375E40A7539A}" dt="2024-12-02T22:16:10.113" v="11496" actId="552"/>
          <ac:picMkLst>
            <pc:docMk/>
            <pc:sldMk cId="3601822035" sldId="262"/>
            <ac:picMk id="1028" creationId="{6FDAC579-09C2-4A8F-85EE-DC817E6B9B02}"/>
          </ac:picMkLst>
        </pc:picChg>
        <pc:picChg chg="add mod topLvl">
          <ac:chgData name="Sultana Yeasmin" userId="e652c10a-2fb3-445a-a482-fb7327f1a849" providerId="ADAL" clId="{5866A4C5-75C7-4FC4-8CEC-375E40A7539A}" dt="2024-12-02T22:16:10.113" v="11496" actId="552"/>
          <ac:picMkLst>
            <pc:docMk/>
            <pc:sldMk cId="3601822035" sldId="262"/>
            <ac:picMk id="1030" creationId="{D72B531C-A365-45FE-9245-2F5C98392065}"/>
          </ac:picMkLst>
        </pc:picChg>
        <pc:picChg chg="add del mod">
          <ac:chgData name="Sultana Yeasmin" userId="e652c10a-2fb3-445a-a482-fb7327f1a849" providerId="ADAL" clId="{5866A4C5-75C7-4FC4-8CEC-375E40A7539A}" dt="2024-11-27T21:35:49.969" v="4948" actId="478"/>
          <ac:picMkLst>
            <pc:docMk/>
            <pc:sldMk cId="3601822035" sldId="262"/>
            <ac:picMk id="1032" creationId="{67D04953-AE9D-4674-A27C-5ADC07EC6205}"/>
          </ac:picMkLst>
        </pc:picChg>
        <pc:picChg chg="add del mod">
          <ac:chgData name="Sultana Yeasmin" userId="e652c10a-2fb3-445a-a482-fb7327f1a849" providerId="ADAL" clId="{5866A4C5-75C7-4FC4-8CEC-375E40A7539A}" dt="2024-11-27T18:43:46.036" v="4607" actId="478"/>
          <ac:picMkLst>
            <pc:docMk/>
            <pc:sldMk cId="3601822035" sldId="262"/>
            <ac:picMk id="1034" creationId="{382CC317-B5EA-447F-AEC6-70D741A55B85}"/>
          </ac:picMkLst>
        </pc:picChg>
        <pc:picChg chg="add mod">
          <ac:chgData name="Sultana Yeasmin" userId="e652c10a-2fb3-445a-a482-fb7327f1a849" providerId="ADAL" clId="{5866A4C5-75C7-4FC4-8CEC-375E40A7539A}" dt="2024-12-02T22:16:20.366" v="11497" actId="465"/>
          <ac:picMkLst>
            <pc:docMk/>
            <pc:sldMk cId="3601822035" sldId="262"/>
            <ac:picMk id="1036" creationId="{2A14A233-E1BB-4837-B9C7-D78C6D044C61}"/>
          </ac:picMkLst>
        </pc:picChg>
        <pc:picChg chg="add del">
          <ac:chgData name="Sultana Yeasmin" userId="e652c10a-2fb3-445a-a482-fb7327f1a849" providerId="ADAL" clId="{5866A4C5-75C7-4FC4-8CEC-375E40A7539A}" dt="2024-11-27T18:32:31.723" v="4571" actId="478"/>
          <ac:picMkLst>
            <pc:docMk/>
            <pc:sldMk cId="3601822035" sldId="262"/>
            <ac:picMk id="1038" creationId="{5F406404-71F8-4159-A87E-C40F49CD3C3A}"/>
          </ac:picMkLst>
        </pc:picChg>
        <pc:picChg chg="add del mod">
          <ac:chgData name="Sultana Yeasmin" userId="e652c10a-2fb3-445a-a482-fb7327f1a849" providerId="ADAL" clId="{5866A4C5-75C7-4FC4-8CEC-375E40A7539A}" dt="2024-12-02T22:16:20.366" v="11497" actId="465"/>
          <ac:picMkLst>
            <pc:docMk/>
            <pc:sldMk cId="3601822035" sldId="262"/>
            <ac:picMk id="1040" creationId="{B2B31A75-D3CD-47ED-B130-FE821ED20FC0}"/>
          </ac:picMkLst>
        </pc:picChg>
        <pc:picChg chg="add del mod">
          <ac:chgData name="Sultana Yeasmin" userId="e652c10a-2fb3-445a-a482-fb7327f1a849" providerId="ADAL" clId="{5866A4C5-75C7-4FC4-8CEC-375E40A7539A}" dt="2024-11-27T18:48:11.995" v="4654" actId="478"/>
          <ac:picMkLst>
            <pc:docMk/>
            <pc:sldMk cId="3601822035" sldId="262"/>
            <ac:picMk id="1042" creationId="{DE906D62-E4DA-42BF-B1B5-D7BBEAB75206}"/>
          </ac:picMkLst>
        </pc:picChg>
        <pc:picChg chg="add del">
          <ac:chgData name="Sultana Yeasmin" userId="e652c10a-2fb3-445a-a482-fb7327f1a849" providerId="ADAL" clId="{5866A4C5-75C7-4FC4-8CEC-375E40A7539A}" dt="2024-11-27T18:46:48.234" v="4638" actId="478"/>
          <ac:picMkLst>
            <pc:docMk/>
            <pc:sldMk cId="3601822035" sldId="262"/>
            <ac:picMk id="1044" creationId="{8C2A5B68-CD50-47BB-9DA1-752EE366B51F}"/>
          </ac:picMkLst>
        </pc:picChg>
        <pc:picChg chg="add mod">
          <ac:chgData name="Sultana Yeasmin" userId="e652c10a-2fb3-445a-a482-fb7327f1a849" providerId="ADAL" clId="{5866A4C5-75C7-4FC4-8CEC-375E40A7539A}" dt="2024-12-02T22:16:20.366" v="11497" actId="465"/>
          <ac:picMkLst>
            <pc:docMk/>
            <pc:sldMk cId="3601822035" sldId="262"/>
            <ac:picMk id="1046" creationId="{3D45DA42-CFBD-4441-BABC-FA63411896B3}"/>
          </ac:picMkLst>
        </pc:picChg>
        <pc:picChg chg="add mod">
          <ac:chgData name="Sultana Yeasmin" userId="e652c10a-2fb3-445a-a482-fb7327f1a849" providerId="ADAL" clId="{5866A4C5-75C7-4FC4-8CEC-375E40A7539A}" dt="2024-12-02T22:18:04.117" v="11506" actId="1076"/>
          <ac:picMkLst>
            <pc:docMk/>
            <pc:sldMk cId="3601822035" sldId="262"/>
            <ac:picMk id="1048" creationId="{FBC06D9E-31CD-45D1-9697-F8FD6E2130E9}"/>
          </ac:picMkLst>
        </pc:picChg>
        <pc:picChg chg="add mod topLvl">
          <ac:chgData name="Sultana Yeasmin" userId="e652c10a-2fb3-445a-a482-fb7327f1a849" providerId="ADAL" clId="{5866A4C5-75C7-4FC4-8CEC-375E40A7539A}" dt="2024-12-02T22:17:37.466" v="11504" actId="1076"/>
          <ac:picMkLst>
            <pc:docMk/>
            <pc:sldMk cId="3601822035" sldId="262"/>
            <ac:picMk id="1050" creationId="{3BF1AF0F-5D30-49BA-9652-3C611AC3D196}"/>
          </ac:picMkLst>
        </pc:picChg>
        <pc:picChg chg="add mod topLvl">
          <ac:chgData name="Sultana Yeasmin" userId="e652c10a-2fb3-445a-a482-fb7327f1a849" providerId="ADAL" clId="{5866A4C5-75C7-4FC4-8CEC-375E40A7539A}" dt="2024-12-02T22:17:37.466" v="11504" actId="1076"/>
          <ac:picMkLst>
            <pc:docMk/>
            <pc:sldMk cId="3601822035" sldId="262"/>
            <ac:picMk id="1052" creationId="{4D712514-FA34-43C9-94B2-B50761B2F444}"/>
          </ac:picMkLst>
        </pc:picChg>
        <pc:picChg chg="add mod topLvl">
          <ac:chgData name="Sultana Yeasmin" userId="e652c10a-2fb3-445a-a482-fb7327f1a849" providerId="ADAL" clId="{5866A4C5-75C7-4FC4-8CEC-375E40A7539A}" dt="2024-12-02T22:17:37.466" v="11504" actId="1076"/>
          <ac:picMkLst>
            <pc:docMk/>
            <pc:sldMk cId="3601822035" sldId="262"/>
            <ac:picMk id="1054" creationId="{BA32E94C-8206-4150-9984-27D5B3AE4705}"/>
          </ac:picMkLst>
        </pc:picChg>
        <pc:picChg chg="add del mod">
          <ac:chgData name="Sultana Yeasmin" userId="e652c10a-2fb3-445a-a482-fb7327f1a849" providerId="ADAL" clId="{5866A4C5-75C7-4FC4-8CEC-375E40A7539A}" dt="2024-11-27T21:19:13.557" v="4771" actId="478"/>
          <ac:picMkLst>
            <pc:docMk/>
            <pc:sldMk cId="3601822035" sldId="262"/>
            <ac:picMk id="1056" creationId="{B55E7AB1-E208-48E1-B14F-9105983AB80F}"/>
          </ac:picMkLst>
        </pc:picChg>
      </pc:sldChg>
      <pc:sldChg chg="addSp delSp modSp new mod ord">
        <pc:chgData name="Sultana Yeasmin" userId="e652c10a-2fb3-445a-a482-fb7327f1a849" providerId="ADAL" clId="{5866A4C5-75C7-4FC4-8CEC-375E40A7539A}" dt="2024-12-06T08:57:52.778" v="15064" actId="478"/>
        <pc:sldMkLst>
          <pc:docMk/>
          <pc:sldMk cId="1061775186" sldId="263"/>
        </pc:sldMkLst>
        <pc:spChg chg="mod">
          <ac:chgData name="Sultana Yeasmin" userId="e652c10a-2fb3-445a-a482-fb7327f1a849" providerId="ADAL" clId="{5866A4C5-75C7-4FC4-8CEC-375E40A7539A}" dt="2024-12-01T01:19:07.904" v="9880" actId="1076"/>
          <ac:spMkLst>
            <pc:docMk/>
            <pc:sldMk cId="1061775186" sldId="263"/>
            <ac:spMk id="2" creationId="{3FC1846F-341F-4F96-8D67-A3AF287C0CF8}"/>
          </ac:spMkLst>
        </pc:spChg>
        <pc:spChg chg="mod">
          <ac:chgData name="Sultana Yeasmin" userId="e652c10a-2fb3-445a-a482-fb7327f1a849" providerId="ADAL" clId="{5866A4C5-75C7-4FC4-8CEC-375E40A7539A}" dt="2024-12-01T01:12:31.135" v="9860" actId="1076"/>
          <ac:spMkLst>
            <pc:docMk/>
            <pc:sldMk cId="1061775186" sldId="263"/>
            <ac:spMk id="3" creationId="{98B3A098-FBB8-4D78-9177-66FD0DAB7D7C}"/>
          </ac:spMkLst>
        </pc:spChg>
        <pc:spChg chg="add del mod">
          <ac:chgData name="Sultana Yeasmin" userId="e652c10a-2fb3-445a-a482-fb7327f1a849" providerId="ADAL" clId="{5866A4C5-75C7-4FC4-8CEC-375E40A7539A}" dt="2024-12-02T21:33:54.835" v="11255" actId="1076"/>
          <ac:spMkLst>
            <pc:docMk/>
            <pc:sldMk cId="1061775186" sldId="263"/>
            <ac:spMk id="4" creationId="{3D741464-0D7B-4F1C-B72F-D906BFC2CD05}"/>
          </ac:spMkLst>
        </pc:spChg>
        <pc:spChg chg="add del mod">
          <ac:chgData name="Sultana Yeasmin" userId="e652c10a-2fb3-445a-a482-fb7327f1a849" providerId="ADAL" clId="{5866A4C5-75C7-4FC4-8CEC-375E40A7539A}" dt="2024-11-27T23:31:02.927" v="5786"/>
          <ac:spMkLst>
            <pc:docMk/>
            <pc:sldMk cId="1061775186" sldId="263"/>
            <ac:spMk id="5" creationId="{052403DA-1B25-43A0-A663-6BB73C1E890E}"/>
          </ac:spMkLst>
        </pc:spChg>
        <pc:spChg chg="add mod">
          <ac:chgData name="Sultana Yeasmin" userId="e652c10a-2fb3-445a-a482-fb7327f1a849" providerId="ADAL" clId="{5866A4C5-75C7-4FC4-8CEC-375E40A7539A}" dt="2024-11-30T18:44:06.224" v="8014" actId="165"/>
          <ac:spMkLst>
            <pc:docMk/>
            <pc:sldMk cId="1061775186" sldId="263"/>
            <ac:spMk id="5" creationId="{25B0F5CA-DAB6-439F-A316-0811430C2EE6}"/>
          </ac:spMkLst>
        </pc:spChg>
        <pc:spChg chg="add mod">
          <ac:chgData name="Sultana Yeasmin" userId="e652c10a-2fb3-445a-a482-fb7327f1a849" providerId="ADAL" clId="{5866A4C5-75C7-4FC4-8CEC-375E40A7539A}" dt="2024-12-01T01:16:04.919" v="9868" actId="207"/>
          <ac:spMkLst>
            <pc:docMk/>
            <pc:sldMk cId="1061775186" sldId="263"/>
            <ac:spMk id="6" creationId="{D918A9F0-B5AF-4C91-921B-94C527D2077E}"/>
          </ac:spMkLst>
        </pc:spChg>
        <pc:spChg chg="add mod topLvl">
          <ac:chgData name="Sultana Yeasmin" userId="e652c10a-2fb3-445a-a482-fb7327f1a849" providerId="ADAL" clId="{5866A4C5-75C7-4FC4-8CEC-375E40A7539A}" dt="2024-12-02T21:34:49.476" v="11259" actId="207"/>
          <ac:spMkLst>
            <pc:docMk/>
            <pc:sldMk cId="1061775186" sldId="263"/>
            <ac:spMk id="7" creationId="{241087CF-23B0-4176-9216-D4D621BDDCC2}"/>
          </ac:spMkLst>
        </pc:spChg>
        <pc:spChg chg="add del mod ord">
          <ac:chgData name="Sultana Yeasmin" userId="e652c10a-2fb3-445a-a482-fb7327f1a849" providerId="ADAL" clId="{5866A4C5-75C7-4FC4-8CEC-375E40A7539A}" dt="2024-12-01T01:35:23.952" v="9946" actId="478"/>
          <ac:spMkLst>
            <pc:docMk/>
            <pc:sldMk cId="1061775186" sldId="263"/>
            <ac:spMk id="14" creationId="{5296CA64-9F18-4D8C-BD43-B5392F3FE62D}"/>
          </ac:spMkLst>
        </pc:spChg>
        <pc:spChg chg="add del mod">
          <ac:chgData name="Sultana Yeasmin" userId="e652c10a-2fb3-445a-a482-fb7327f1a849" providerId="ADAL" clId="{5866A4C5-75C7-4FC4-8CEC-375E40A7539A}" dt="2024-11-28T17:52:14.049" v="6661" actId="478"/>
          <ac:spMkLst>
            <pc:docMk/>
            <pc:sldMk cId="1061775186" sldId="263"/>
            <ac:spMk id="14" creationId="{54F8D19A-6D72-4E17-80AF-CC00ABD18551}"/>
          </ac:spMkLst>
        </pc:spChg>
        <pc:spChg chg="add del mod">
          <ac:chgData name="Sultana Yeasmin" userId="e652c10a-2fb3-445a-a482-fb7327f1a849" providerId="ADAL" clId="{5866A4C5-75C7-4FC4-8CEC-375E40A7539A}" dt="2024-11-28T21:18:42.823" v="7310" actId="478"/>
          <ac:spMkLst>
            <pc:docMk/>
            <pc:sldMk cId="1061775186" sldId="263"/>
            <ac:spMk id="14" creationId="{8695EFEA-86D0-457B-A15C-9EDACFD989E7}"/>
          </ac:spMkLst>
        </pc:spChg>
        <pc:spChg chg="add mod ord">
          <ac:chgData name="Sultana Yeasmin" userId="e652c10a-2fb3-445a-a482-fb7327f1a849" providerId="ADAL" clId="{5866A4C5-75C7-4FC4-8CEC-375E40A7539A}" dt="2024-12-05T19:00:01.824" v="14069" actId="14861"/>
          <ac:spMkLst>
            <pc:docMk/>
            <pc:sldMk cId="1061775186" sldId="263"/>
            <ac:spMk id="14" creationId="{B898FF75-05B8-45D5-B414-1D3B12F863D1}"/>
          </ac:spMkLst>
        </pc:spChg>
        <pc:spChg chg="add del mod">
          <ac:chgData name="Sultana Yeasmin" userId="e652c10a-2fb3-445a-a482-fb7327f1a849" providerId="ADAL" clId="{5866A4C5-75C7-4FC4-8CEC-375E40A7539A}" dt="2024-11-28T12:50:29.324" v="6350" actId="478"/>
          <ac:spMkLst>
            <pc:docMk/>
            <pc:sldMk cId="1061775186" sldId="263"/>
            <ac:spMk id="15" creationId="{7FD8A0A2-2852-4FCA-8F1D-492E9F23DA88}"/>
          </ac:spMkLst>
        </pc:spChg>
        <pc:spChg chg="add del mod">
          <ac:chgData name="Sultana Yeasmin" userId="e652c10a-2fb3-445a-a482-fb7327f1a849" providerId="ADAL" clId="{5866A4C5-75C7-4FC4-8CEC-375E40A7539A}" dt="2024-12-01T01:06:45.200" v="9836" actId="1076"/>
          <ac:spMkLst>
            <pc:docMk/>
            <pc:sldMk cId="1061775186" sldId="263"/>
            <ac:spMk id="16" creationId="{11C47450-D555-4CDF-8CA2-C1F9EC39EE46}"/>
          </ac:spMkLst>
        </pc:spChg>
        <pc:spChg chg="add del mod">
          <ac:chgData name="Sultana Yeasmin" userId="e652c10a-2fb3-445a-a482-fb7327f1a849" providerId="ADAL" clId="{5866A4C5-75C7-4FC4-8CEC-375E40A7539A}" dt="2024-11-28T17:40:41.958" v="6600" actId="478"/>
          <ac:spMkLst>
            <pc:docMk/>
            <pc:sldMk cId="1061775186" sldId="263"/>
            <ac:spMk id="24" creationId="{FFAAEEA2-0C62-403F-BE65-C9D514EEA2BF}"/>
          </ac:spMkLst>
        </pc:spChg>
        <pc:spChg chg="add mod">
          <ac:chgData name="Sultana Yeasmin" userId="e652c10a-2fb3-445a-a482-fb7327f1a849" providerId="ADAL" clId="{5866A4C5-75C7-4FC4-8CEC-375E40A7539A}" dt="2024-11-30T18:44:06.224" v="8014" actId="165"/>
          <ac:spMkLst>
            <pc:docMk/>
            <pc:sldMk cId="1061775186" sldId="263"/>
            <ac:spMk id="25" creationId="{89FEC9FF-92D8-4C15-9C9B-832DDED2678A}"/>
          </ac:spMkLst>
        </pc:spChg>
        <pc:spChg chg="add mod">
          <ac:chgData name="Sultana Yeasmin" userId="e652c10a-2fb3-445a-a482-fb7327f1a849" providerId="ADAL" clId="{5866A4C5-75C7-4FC4-8CEC-375E40A7539A}" dt="2024-11-30T18:44:06.224" v="8014" actId="165"/>
          <ac:spMkLst>
            <pc:docMk/>
            <pc:sldMk cId="1061775186" sldId="263"/>
            <ac:spMk id="26" creationId="{4F0F4715-0D2F-4905-ABB2-1CB6B6B2C556}"/>
          </ac:spMkLst>
        </pc:spChg>
        <pc:spChg chg="add mod">
          <ac:chgData name="Sultana Yeasmin" userId="e652c10a-2fb3-445a-a482-fb7327f1a849" providerId="ADAL" clId="{5866A4C5-75C7-4FC4-8CEC-375E40A7539A}" dt="2024-11-30T18:44:06.224" v="8014" actId="165"/>
          <ac:spMkLst>
            <pc:docMk/>
            <pc:sldMk cId="1061775186" sldId="263"/>
            <ac:spMk id="27" creationId="{EF4ACE35-05A7-4011-90C3-B8C450DAC7AC}"/>
          </ac:spMkLst>
        </pc:spChg>
        <pc:spChg chg="add mod">
          <ac:chgData name="Sultana Yeasmin" userId="e652c10a-2fb3-445a-a482-fb7327f1a849" providerId="ADAL" clId="{5866A4C5-75C7-4FC4-8CEC-375E40A7539A}" dt="2024-11-30T18:44:06.224" v="8014" actId="165"/>
          <ac:spMkLst>
            <pc:docMk/>
            <pc:sldMk cId="1061775186" sldId="263"/>
            <ac:spMk id="28" creationId="{2240C8C4-CCF6-4CAD-A36E-BCE37CB8697A}"/>
          </ac:spMkLst>
        </pc:spChg>
        <pc:spChg chg="add mod">
          <ac:chgData name="Sultana Yeasmin" userId="e652c10a-2fb3-445a-a482-fb7327f1a849" providerId="ADAL" clId="{5866A4C5-75C7-4FC4-8CEC-375E40A7539A}" dt="2024-11-30T18:44:06.224" v="8014" actId="165"/>
          <ac:spMkLst>
            <pc:docMk/>
            <pc:sldMk cId="1061775186" sldId="263"/>
            <ac:spMk id="29" creationId="{4DB50938-BAE7-4368-8E59-207A80211B0A}"/>
          </ac:spMkLst>
        </pc:spChg>
        <pc:spChg chg="add mod">
          <ac:chgData name="Sultana Yeasmin" userId="e652c10a-2fb3-445a-a482-fb7327f1a849" providerId="ADAL" clId="{5866A4C5-75C7-4FC4-8CEC-375E40A7539A}" dt="2024-11-30T18:44:06.224" v="8014" actId="165"/>
          <ac:spMkLst>
            <pc:docMk/>
            <pc:sldMk cId="1061775186" sldId="263"/>
            <ac:spMk id="30" creationId="{C1DD2EBA-C675-4940-90B7-AA9EEF3D3216}"/>
          </ac:spMkLst>
        </pc:spChg>
        <pc:spChg chg="add del mod">
          <ac:chgData name="Sultana Yeasmin" userId="e652c10a-2fb3-445a-a482-fb7327f1a849" providerId="ADAL" clId="{5866A4C5-75C7-4FC4-8CEC-375E40A7539A}" dt="2024-12-01T01:09:25.539" v="9844" actId="478"/>
          <ac:spMkLst>
            <pc:docMk/>
            <pc:sldMk cId="1061775186" sldId="263"/>
            <ac:spMk id="31" creationId="{216EA0C6-ABEB-418F-A1D7-9DEC15BE9EBC}"/>
          </ac:spMkLst>
        </pc:spChg>
        <pc:spChg chg="add del mod">
          <ac:chgData name="Sultana Yeasmin" userId="e652c10a-2fb3-445a-a482-fb7327f1a849" providerId="ADAL" clId="{5866A4C5-75C7-4FC4-8CEC-375E40A7539A}" dt="2024-11-28T17:45:26.272" v="6628" actId="478"/>
          <ac:spMkLst>
            <pc:docMk/>
            <pc:sldMk cId="1061775186" sldId="263"/>
            <ac:spMk id="31" creationId="{24B6A81B-9424-4E91-902F-C0F47410E05F}"/>
          </ac:spMkLst>
        </pc:spChg>
        <pc:spChg chg="add mod ord">
          <ac:chgData name="Sultana Yeasmin" userId="e652c10a-2fb3-445a-a482-fb7327f1a849" providerId="ADAL" clId="{5866A4C5-75C7-4FC4-8CEC-375E40A7539A}" dt="2024-12-02T22:23:04.600" v="11528" actId="208"/>
          <ac:spMkLst>
            <pc:docMk/>
            <pc:sldMk cId="1061775186" sldId="263"/>
            <ac:spMk id="31" creationId="{6EC256B1-0810-4839-8BC3-B14910B8C533}"/>
          </ac:spMkLst>
        </pc:spChg>
        <pc:spChg chg="add mod">
          <ac:chgData name="Sultana Yeasmin" userId="e652c10a-2fb3-445a-a482-fb7327f1a849" providerId="ADAL" clId="{5866A4C5-75C7-4FC4-8CEC-375E40A7539A}" dt="2024-12-01T01:06:45.200" v="9836" actId="1076"/>
          <ac:spMkLst>
            <pc:docMk/>
            <pc:sldMk cId="1061775186" sldId="263"/>
            <ac:spMk id="34" creationId="{0C2C66B6-40C1-4D45-8DF2-E7BD190E8F08}"/>
          </ac:spMkLst>
        </pc:spChg>
        <pc:spChg chg="add del mod">
          <ac:chgData name="Sultana Yeasmin" userId="e652c10a-2fb3-445a-a482-fb7327f1a849" providerId="ADAL" clId="{5866A4C5-75C7-4FC4-8CEC-375E40A7539A}" dt="2024-11-28T18:55:26.889" v="6994" actId="478"/>
          <ac:spMkLst>
            <pc:docMk/>
            <pc:sldMk cId="1061775186" sldId="263"/>
            <ac:spMk id="36" creationId="{3AF551E1-08AC-4363-8FA0-337FB6147230}"/>
          </ac:spMkLst>
        </pc:spChg>
        <pc:spChg chg="add mod">
          <ac:chgData name="Sultana Yeasmin" userId="e652c10a-2fb3-445a-a482-fb7327f1a849" providerId="ADAL" clId="{5866A4C5-75C7-4FC4-8CEC-375E40A7539A}" dt="2024-12-01T01:06:45.200" v="9836" actId="1076"/>
          <ac:spMkLst>
            <pc:docMk/>
            <pc:sldMk cId="1061775186" sldId="263"/>
            <ac:spMk id="43" creationId="{633C7913-D400-4260-B2C5-47CA7E5F93F5}"/>
          </ac:spMkLst>
        </pc:spChg>
        <pc:spChg chg="add mod">
          <ac:chgData name="Sultana Yeasmin" userId="e652c10a-2fb3-445a-a482-fb7327f1a849" providerId="ADAL" clId="{5866A4C5-75C7-4FC4-8CEC-375E40A7539A}" dt="2024-12-01T01:06:45.200" v="9836" actId="1076"/>
          <ac:spMkLst>
            <pc:docMk/>
            <pc:sldMk cId="1061775186" sldId="263"/>
            <ac:spMk id="44" creationId="{8AA1CDE5-053F-4819-874D-F91B56B81AAA}"/>
          </ac:spMkLst>
        </pc:spChg>
        <pc:spChg chg="add mod">
          <ac:chgData name="Sultana Yeasmin" userId="e652c10a-2fb3-445a-a482-fb7327f1a849" providerId="ADAL" clId="{5866A4C5-75C7-4FC4-8CEC-375E40A7539A}" dt="2024-12-01T01:06:45.200" v="9836" actId="1076"/>
          <ac:spMkLst>
            <pc:docMk/>
            <pc:sldMk cId="1061775186" sldId="263"/>
            <ac:spMk id="45" creationId="{D6EC422C-534B-41AB-BFB0-05C127CD50D4}"/>
          </ac:spMkLst>
        </pc:spChg>
        <pc:spChg chg="add mod">
          <ac:chgData name="Sultana Yeasmin" userId="e652c10a-2fb3-445a-a482-fb7327f1a849" providerId="ADAL" clId="{5866A4C5-75C7-4FC4-8CEC-375E40A7539A}" dt="2024-12-01T01:06:45.200" v="9836" actId="1076"/>
          <ac:spMkLst>
            <pc:docMk/>
            <pc:sldMk cId="1061775186" sldId="263"/>
            <ac:spMk id="46" creationId="{73F67C7B-3934-4EBD-8B62-4926FA21C8DF}"/>
          </ac:spMkLst>
        </pc:spChg>
        <pc:spChg chg="add mod">
          <ac:chgData name="Sultana Yeasmin" userId="e652c10a-2fb3-445a-a482-fb7327f1a849" providerId="ADAL" clId="{5866A4C5-75C7-4FC4-8CEC-375E40A7539A}" dt="2024-12-01T01:06:45.200" v="9836" actId="1076"/>
          <ac:spMkLst>
            <pc:docMk/>
            <pc:sldMk cId="1061775186" sldId="263"/>
            <ac:spMk id="47" creationId="{007673A8-7305-44A3-99B8-77B5DBF92E48}"/>
          </ac:spMkLst>
        </pc:spChg>
        <pc:spChg chg="add mod">
          <ac:chgData name="Sultana Yeasmin" userId="e652c10a-2fb3-445a-a482-fb7327f1a849" providerId="ADAL" clId="{5866A4C5-75C7-4FC4-8CEC-375E40A7539A}" dt="2024-12-01T01:06:45.200" v="9836" actId="1076"/>
          <ac:spMkLst>
            <pc:docMk/>
            <pc:sldMk cId="1061775186" sldId="263"/>
            <ac:spMk id="48" creationId="{A7DD14BF-F5B8-49F6-BB12-ED7823782EE3}"/>
          </ac:spMkLst>
        </pc:spChg>
        <pc:spChg chg="add mod">
          <ac:chgData name="Sultana Yeasmin" userId="e652c10a-2fb3-445a-a482-fb7327f1a849" providerId="ADAL" clId="{5866A4C5-75C7-4FC4-8CEC-375E40A7539A}" dt="2024-12-01T01:06:45.200" v="9836" actId="1076"/>
          <ac:spMkLst>
            <pc:docMk/>
            <pc:sldMk cId="1061775186" sldId="263"/>
            <ac:spMk id="49" creationId="{F3447F35-4D59-4264-AD17-BEEE325E7BE4}"/>
          </ac:spMkLst>
        </pc:spChg>
        <pc:spChg chg="add del mod">
          <ac:chgData name="Sultana Yeasmin" userId="e652c10a-2fb3-445a-a482-fb7327f1a849" providerId="ADAL" clId="{5866A4C5-75C7-4FC4-8CEC-375E40A7539A}" dt="2024-11-28T18:24:37.658" v="6839" actId="478"/>
          <ac:spMkLst>
            <pc:docMk/>
            <pc:sldMk cId="1061775186" sldId="263"/>
            <ac:spMk id="50" creationId="{9DFE3EDA-9611-4944-9BF9-841E37033674}"/>
          </ac:spMkLst>
        </pc:spChg>
        <pc:spChg chg="add del mod ord">
          <ac:chgData name="Sultana Yeasmin" userId="e652c10a-2fb3-445a-a482-fb7327f1a849" providerId="ADAL" clId="{5866A4C5-75C7-4FC4-8CEC-375E40A7539A}" dt="2024-12-01T01:14:45.200" v="9866" actId="478"/>
          <ac:spMkLst>
            <pc:docMk/>
            <pc:sldMk cId="1061775186" sldId="263"/>
            <ac:spMk id="51" creationId="{B0C6265B-5278-4DAE-AE83-19FB18486EBD}"/>
          </ac:spMkLst>
        </pc:spChg>
        <pc:spChg chg="add del">
          <ac:chgData name="Sultana Yeasmin" userId="e652c10a-2fb3-445a-a482-fb7327f1a849" providerId="ADAL" clId="{5866A4C5-75C7-4FC4-8CEC-375E40A7539A}" dt="2024-11-28T18:30:53.527" v="6855" actId="478"/>
          <ac:spMkLst>
            <pc:docMk/>
            <pc:sldMk cId="1061775186" sldId="263"/>
            <ac:spMk id="52" creationId="{9C0550C9-8A50-43A3-B06C-9B094AF114CD}"/>
          </ac:spMkLst>
        </pc:spChg>
        <pc:spChg chg="add del mod ord">
          <ac:chgData name="Sultana Yeasmin" userId="e652c10a-2fb3-445a-a482-fb7327f1a849" providerId="ADAL" clId="{5866A4C5-75C7-4FC4-8CEC-375E40A7539A}" dt="2024-12-01T00:47:22.099" v="9718" actId="478"/>
          <ac:spMkLst>
            <pc:docMk/>
            <pc:sldMk cId="1061775186" sldId="263"/>
            <ac:spMk id="53" creationId="{03AF8A86-7C53-4E93-B90F-B44AA31C286E}"/>
          </ac:spMkLst>
        </pc:spChg>
        <pc:spChg chg="add del mod">
          <ac:chgData name="Sultana Yeasmin" userId="e652c10a-2fb3-445a-a482-fb7327f1a849" providerId="ADAL" clId="{5866A4C5-75C7-4FC4-8CEC-375E40A7539A}" dt="2024-11-28T17:45:28.679" v="6629" actId="478"/>
          <ac:spMkLst>
            <pc:docMk/>
            <pc:sldMk cId="1061775186" sldId="263"/>
            <ac:spMk id="57" creationId="{40134ADA-EC0A-4747-92BA-1B3FD74639F0}"/>
          </ac:spMkLst>
        </pc:spChg>
        <pc:spChg chg="add del">
          <ac:chgData name="Sultana Yeasmin" userId="e652c10a-2fb3-445a-a482-fb7327f1a849" providerId="ADAL" clId="{5866A4C5-75C7-4FC4-8CEC-375E40A7539A}" dt="2024-11-28T18:38:29.433" v="6885" actId="478"/>
          <ac:spMkLst>
            <pc:docMk/>
            <pc:sldMk cId="1061775186" sldId="263"/>
            <ac:spMk id="58" creationId="{F3E25BFC-EF75-470A-995D-B0E6F58D6A2D}"/>
          </ac:spMkLst>
        </pc:spChg>
        <pc:spChg chg="add del mod">
          <ac:chgData name="Sultana Yeasmin" userId="e652c10a-2fb3-445a-a482-fb7327f1a849" providerId="ADAL" clId="{5866A4C5-75C7-4FC4-8CEC-375E40A7539A}" dt="2024-11-28T18:41:22.900" v="6904" actId="478"/>
          <ac:spMkLst>
            <pc:docMk/>
            <pc:sldMk cId="1061775186" sldId="263"/>
            <ac:spMk id="59" creationId="{0D273CAE-AF56-4143-AADE-3F3689D2AC4B}"/>
          </ac:spMkLst>
        </pc:spChg>
        <pc:spChg chg="add mod ord">
          <ac:chgData name="Sultana Yeasmin" userId="e652c10a-2fb3-445a-a482-fb7327f1a849" providerId="ADAL" clId="{5866A4C5-75C7-4FC4-8CEC-375E40A7539A}" dt="2024-12-01T01:18:54.643" v="9879" actId="1076"/>
          <ac:spMkLst>
            <pc:docMk/>
            <pc:sldMk cId="1061775186" sldId="263"/>
            <ac:spMk id="60" creationId="{DBD36723-9338-435E-BA9A-79E23DE54AC4}"/>
          </ac:spMkLst>
        </pc:spChg>
        <pc:spChg chg="add del mod ord">
          <ac:chgData name="Sultana Yeasmin" userId="e652c10a-2fb3-445a-a482-fb7327f1a849" providerId="ADAL" clId="{5866A4C5-75C7-4FC4-8CEC-375E40A7539A}" dt="2024-12-01T01:05:43.500" v="9832" actId="478"/>
          <ac:spMkLst>
            <pc:docMk/>
            <pc:sldMk cId="1061775186" sldId="263"/>
            <ac:spMk id="61" creationId="{D0BD8184-64B3-4950-B8CC-4C83A7D2436F}"/>
          </ac:spMkLst>
        </pc:spChg>
        <pc:spChg chg="add del mod">
          <ac:chgData name="Sultana Yeasmin" userId="e652c10a-2fb3-445a-a482-fb7327f1a849" providerId="ADAL" clId="{5866A4C5-75C7-4FC4-8CEC-375E40A7539A}" dt="2024-11-28T19:05:05.213" v="7032" actId="478"/>
          <ac:spMkLst>
            <pc:docMk/>
            <pc:sldMk cId="1061775186" sldId="263"/>
            <ac:spMk id="63" creationId="{2B21A98A-81FC-4140-8D57-840EEA92EAF0}"/>
          </ac:spMkLst>
        </pc:spChg>
        <pc:spChg chg="add del mod">
          <ac:chgData name="Sultana Yeasmin" userId="e652c10a-2fb3-445a-a482-fb7327f1a849" providerId="ADAL" clId="{5866A4C5-75C7-4FC4-8CEC-375E40A7539A}" dt="2024-11-28T18:55:24.520" v="6993" actId="478"/>
          <ac:spMkLst>
            <pc:docMk/>
            <pc:sldMk cId="1061775186" sldId="263"/>
            <ac:spMk id="64" creationId="{50198C46-19F3-49A5-8E2F-3D691B377A0D}"/>
          </ac:spMkLst>
        </pc:spChg>
        <pc:spChg chg="add del mod topLvl">
          <ac:chgData name="Sultana Yeasmin" userId="e652c10a-2fb3-445a-a482-fb7327f1a849" providerId="ADAL" clId="{5866A4C5-75C7-4FC4-8CEC-375E40A7539A}" dt="2024-11-28T19:08:06.919" v="7050" actId="478"/>
          <ac:spMkLst>
            <pc:docMk/>
            <pc:sldMk cId="1061775186" sldId="263"/>
            <ac:spMk id="67" creationId="{B0501885-B155-43CC-BA89-59EDA63139E0}"/>
          </ac:spMkLst>
        </pc:spChg>
        <pc:spChg chg="add del mod">
          <ac:chgData name="Sultana Yeasmin" userId="e652c10a-2fb3-445a-a482-fb7327f1a849" providerId="ADAL" clId="{5866A4C5-75C7-4FC4-8CEC-375E40A7539A}" dt="2024-11-28T18:37:42.642" v="6883" actId="478"/>
          <ac:spMkLst>
            <pc:docMk/>
            <pc:sldMk cId="1061775186" sldId="263"/>
            <ac:spMk id="69" creationId="{A7B367A2-F4AF-420D-9241-2B2F224DB87C}"/>
          </ac:spMkLst>
        </pc:spChg>
        <pc:spChg chg="add del mod">
          <ac:chgData name="Sultana Yeasmin" userId="e652c10a-2fb3-445a-a482-fb7327f1a849" providerId="ADAL" clId="{5866A4C5-75C7-4FC4-8CEC-375E40A7539A}" dt="2024-11-28T18:24:42.979" v="6840" actId="478"/>
          <ac:spMkLst>
            <pc:docMk/>
            <pc:sldMk cId="1061775186" sldId="263"/>
            <ac:spMk id="70" creationId="{AF5A9B6A-EFA6-4F6D-B2D7-D192A6319209}"/>
          </ac:spMkLst>
        </pc:spChg>
        <pc:spChg chg="add mod">
          <ac:chgData name="Sultana Yeasmin" userId="e652c10a-2fb3-445a-a482-fb7327f1a849" providerId="ADAL" clId="{5866A4C5-75C7-4FC4-8CEC-375E40A7539A}" dt="2024-11-28T19:11:31.307" v="7072" actId="164"/>
          <ac:spMkLst>
            <pc:docMk/>
            <pc:sldMk cId="1061775186" sldId="263"/>
            <ac:spMk id="71" creationId="{30DAE066-1F33-445F-868E-6AE2C90A825C}"/>
          </ac:spMkLst>
        </pc:spChg>
        <pc:spChg chg="add del mod">
          <ac:chgData name="Sultana Yeasmin" userId="e652c10a-2fb3-445a-a482-fb7327f1a849" providerId="ADAL" clId="{5866A4C5-75C7-4FC4-8CEC-375E40A7539A}" dt="2024-11-28T19:15:01.273" v="7084" actId="478"/>
          <ac:spMkLst>
            <pc:docMk/>
            <pc:sldMk cId="1061775186" sldId="263"/>
            <ac:spMk id="73" creationId="{D9ACA060-A1EC-43C7-9F7E-D2071F4F7457}"/>
          </ac:spMkLst>
        </pc:spChg>
        <pc:spChg chg="add mod ord topLvl">
          <ac:chgData name="Sultana Yeasmin" userId="e652c10a-2fb3-445a-a482-fb7327f1a849" providerId="ADAL" clId="{5866A4C5-75C7-4FC4-8CEC-375E40A7539A}" dt="2024-12-01T01:20:53.326" v="9884" actId="207"/>
          <ac:spMkLst>
            <pc:docMk/>
            <pc:sldMk cId="1061775186" sldId="263"/>
            <ac:spMk id="74" creationId="{C09157DA-D791-42C5-A0E6-5FF71E2DF076}"/>
          </ac:spMkLst>
        </pc:spChg>
        <pc:spChg chg="add del mod ord topLvl">
          <ac:chgData name="Sultana Yeasmin" userId="e652c10a-2fb3-445a-a482-fb7327f1a849" providerId="ADAL" clId="{5866A4C5-75C7-4FC4-8CEC-375E40A7539A}" dt="2024-12-01T00:48:20.048" v="9721" actId="478"/>
          <ac:spMkLst>
            <pc:docMk/>
            <pc:sldMk cId="1061775186" sldId="263"/>
            <ac:spMk id="77" creationId="{17F0AFB0-8CAE-4701-B445-B9805B3AE966}"/>
          </ac:spMkLst>
        </pc:spChg>
        <pc:spChg chg="add del ord">
          <ac:chgData name="Sultana Yeasmin" userId="e652c10a-2fb3-445a-a482-fb7327f1a849" providerId="ADAL" clId="{5866A4C5-75C7-4FC4-8CEC-375E40A7539A}" dt="2024-11-28T19:23:28.340" v="7203" actId="11529"/>
          <ac:spMkLst>
            <pc:docMk/>
            <pc:sldMk cId="1061775186" sldId="263"/>
            <ac:spMk id="78" creationId="{7B53FEA9-9855-4AA6-B7D1-6526ED69F24D}"/>
          </ac:spMkLst>
        </pc:spChg>
        <pc:spChg chg="add del mod ord">
          <ac:chgData name="Sultana Yeasmin" userId="e652c10a-2fb3-445a-a482-fb7327f1a849" providerId="ADAL" clId="{5866A4C5-75C7-4FC4-8CEC-375E40A7539A}" dt="2024-11-28T19:29:54.937" v="7268" actId="478"/>
          <ac:spMkLst>
            <pc:docMk/>
            <pc:sldMk cId="1061775186" sldId="263"/>
            <ac:spMk id="79" creationId="{B74BA394-5F2D-423C-B271-7D8B162075DD}"/>
          </ac:spMkLst>
        </pc:spChg>
        <pc:spChg chg="add del">
          <ac:chgData name="Sultana Yeasmin" userId="e652c10a-2fb3-445a-a482-fb7327f1a849" providerId="ADAL" clId="{5866A4C5-75C7-4FC4-8CEC-375E40A7539A}" dt="2024-11-28T23:50:03.774" v="7877" actId="22"/>
          <ac:spMkLst>
            <pc:docMk/>
            <pc:sldMk cId="1061775186" sldId="263"/>
            <ac:spMk id="79" creationId="{C8234BD1-DED8-48CB-8661-5C3393F44BC8}"/>
          </ac:spMkLst>
        </pc:spChg>
        <pc:spChg chg="add del mod topLvl">
          <ac:chgData name="Sultana Yeasmin" userId="e652c10a-2fb3-445a-a482-fb7327f1a849" providerId="ADAL" clId="{5866A4C5-75C7-4FC4-8CEC-375E40A7539A}" dt="2024-11-28T19:07:40.438" v="7047" actId="478"/>
          <ac:spMkLst>
            <pc:docMk/>
            <pc:sldMk cId="1061775186" sldId="263"/>
            <ac:spMk id="90" creationId="{A20395B0-8CE0-488A-897A-2480301D8861}"/>
          </ac:spMkLst>
        </pc:spChg>
        <pc:spChg chg="add mod">
          <ac:chgData name="Sultana Yeasmin" userId="e652c10a-2fb3-445a-a482-fb7327f1a849" providerId="ADAL" clId="{5866A4C5-75C7-4FC4-8CEC-375E40A7539A}" dt="2024-11-28T19:11:31.307" v="7072" actId="164"/>
          <ac:spMkLst>
            <pc:docMk/>
            <pc:sldMk cId="1061775186" sldId="263"/>
            <ac:spMk id="93" creationId="{A699818B-0315-420A-B32A-BC3A2B9F8BCA}"/>
          </ac:spMkLst>
        </pc:spChg>
        <pc:grpChg chg="add mod">
          <ac:chgData name="Sultana Yeasmin" userId="e652c10a-2fb3-445a-a482-fb7327f1a849" providerId="ADAL" clId="{5866A4C5-75C7-4FC4-8CEC-375E40A7539A}" dt="2024-11-30T18:44:06.224" v="8014" actId="165"/>
          <ac:grpSpMkLst>
            <pc:docMk/>
            <pc:sldMk cId="1061775186" sldId="263"/>
            <ac:grpSpMk id="8" creationId="{26934CDF-6A77-45DF-B71F-03A0F8B86529}"/>
          </ac:grpSpMkLst>
        </pc:grpChg>
        <pc:grpChg chg="add mod">
          <ac:chgData name="Sultana Yeasmin" userId="e652c10a-2fb3-445a-a482-fb7327f1a849" providerId="ADAL" clId="{5866A4C5-75C7-4FC4-8CEC-375E40A7539A}" dt="2024-11-30T18:44:06.224" v="8014" actId="165"/>
          <ac:grpSpMkLst>
            <pc:docMk/>
            <pc:sldMk cId="1061775186" sldId="263"/>
            <ac:grpSpMk id="9" creationId="{8FB7A629-CC02-46E2-BE87-2A9724B7C8F9}"/>
          </ac:grpSpMkLst>
        </pc:grpChg>
        <pc:grpChg chg="add mod">
          <ac:chgData name="Sultana Yeasmin" userId="e652c10a-2fb3-445a-a482-fb7327f1a849" providerId="ADAL" clId="{5866A4C5-75C7-4FC4-8CEC-375E40A7539A}" dt="2024-11-30T18:44:06.224" v="8014" actId="165"/>
          <ac:grpSpMkLst>
            <pc:docMk/>
            <pc:sldMk cId="1061775186" sldId="263"/>
            <ac:grpSpMk id="10" creationId="{06B170D9-4467-41C7-8F2E-BC86DB326766}"/>
          </ac:grpSpMkLst>
        </pc:grpChg>
        <pc:grpChg chg="add mod">
          <ac:chgData name="Sultana Yeasmin" userId="e652c10a-2fb3-445a-a482-fb7327f1a849" providerId="ADAL" clId="{5866A4C5-75C7-4FC4-8CEC-375E40A7539A}" dt="2024-11-30T18:44:06.224" v="8014" actId="165"/>
          <ac:grpSpMkLst>
            <pc:docMk/>
            <pc:sldMk cId="1061775186" sldId="263"/>
            <ac:grpSpMk id="11" creationId="{A95CEC35-CE34-4B6B-B739-A1626F79464E}"/>
          </ac:grpSpMkLst>
        </pc:grpChg>
        <pc:grpChg chg="add mod">
          <ac:chgData name="Sultana Yeasmin" userId="e652c10a-2fb3-445a-a482-fb7327f1a849" providerId="ADAL" clId="{5866A4C5-75C7-4FC4-8CEC-375E40A7539A}" dt="2024-11-30T18:44:06.224" v="8014" actId="165"/>
          <ac:grpSpMkLst>
            <pc:docMk/>
            <pc:sldMk cId="1061775186" sldId="263"/>
            <ac:grpSpMk id="12" creationId="{2913939E-CF6E-44B2-BE54-5CE7AC2825AE}"/>
          </ac:grpSpMkLst>
        </pc:grpChg>
        <pc:grpChg chg="add mod">
          <ac:chgData name="Sultana Yeasmin" userId="e652c10a-2fb3-445a-a482-fb7327f1a849" providerId="ADAL" clId="{5866A4C5-75C7-4FC4-8CEC-375E40A7539A}" dt="2024-11-30T18:44:06.224" v="8014" actId="165"/>
          <ac:grpSpMkLst>
            <pc:docMk/>
            <pc:sldMk cId="1061775186" sldId="263"/>
            <ac:grpSpMk id="13" creationId="{1BB955C6-B575-471E-A10A-0724AD4C6C97}"/>
          </ac:grpSpMkLst>
        </pc:grpChg>
        <pc:grpChg chg="add mod">
          <ac:chgData name="Sultana Yeasmin" userId="e652c10a-2fb3-445a-a482-fb7327f1a849" providerId="ADAL" clId="{5866A4C5-75C7-4FC4-8CEC-375E40A7539A}" dt="2024-12-01T01:06:45.200" v="9836" actId="1076"/>
          <ac:grpSpMkLst>
            <pc:docMk/>
            <pc:sldMk cId="1061775186" sldId="263"/>
            <ac:grpSpMk id="15" creationId="{9EF7732B-D0A8-4163-8FE4-0126CD4B435F}"/>
          </ac:grpSpMkLst>
        </pc:grpChg>
        <pc:grpChg chg="add mod">
          <ac:chgData name="Sultana Yeasmin" userId="e652c10a-2fb3-445a-a482-fb7327f1a849" providerId="ADAL" clId="{5866A4C5-75C7-4FC4-8CEC-375E40A7539A}" dt="2024-12-01T01:06:45.200" v="9836" actId="1076"/>
          <ac:grpSpMkLst>
            <pc:docMk/>
            <pc:sldMk cId="1061775186" sldId="263"/>
            <ac:grpSpMk id="17" creationId="{C7D935E8-3CB5-417D-8DBE-2D806DB1D631}"/>
          </ac:grpSpMkLst>
        </pc:grpChg>
        <pc:grpChg chg="add mod">
          <ac:chgData name="Sultana Yeasmin" userId="e652c10a-2fb3-445a-a482-fb7327f1a849" providerId="ADAL" clId="{5866A4C5-75C7-4FC4-8CEC-375E40A7539A}" dt="2024-12-01T01:06:45.200" v="9836" actId="1076"/>
          <ac:grpSpMkLst>
            <pc:docMk/>
            <pc:sldMk cId="1061775186" sldId="263"/>
            <ac:grpSpMk id="18" creationId="{DE9B07C7-B49C-4652-A7B8-1378421D4548}"/>
          </ac:grpSpMkLst>
        </pc:grpChg>
        <pc:grpChg chg="add mod">
          <ac:chgData name="Sultana Yeasmin" userId="e652c10a-2fb3-445a-a482-fb7327f1a849" providerId="ADAL" clId="{5866A4C5-75C7-4FC4-8CEC-375E40A7539A}" dt="2024-12-01T01:06:45.200" v="9836" actId="1076"/>
          <ac:grpSpMkLst>
            <pc:docMk/>
            <pc:sldMk cId="1061775186" sldId="263"/>
            <ac:grpSpMk id="19" creationId="{5EFC28DA-0B39-4C1B-870B-E8C4522B0927}"/>
          </ac:grpSpMkLst>
        </pc:grpChg>
        <pc:grpChg chg="add mod">
          <ac:chgData name="Sultana Yeasmin" userId="e652c10a-2fb3-445a-a482-fb7327f1a849" providerId="ADAL" clId="{5866A4C5-75C7-4FC4-8CEC-375E40A7539A}" dt="2024-12-01T01:06:45.200" v="9836" actId="1076"/>
          <ac:grpSpMkLst>
            <pc:docMk/>
            <pc:sldMk cId="1061775186" sldId="263"/>
            <ac:grpSpMk id="20" creationId="{60314983-3B53-47A1-9857-791AF8F7D46C}"/>
          </ac:grpSpMkLst>
        </pc:grpChg>
        <pc:grpChg chg="add mod">
          <ac:chgData name="Sultana Yeasmin" userId="e652c10a-2fb3-445a-a482-fb7327f1a849" providerId="ADAL" clId="{5866A4C5-75C7-4FC4-8CEC-375E40A7539A}" dt="2024-12-01T01:06:45.200" v="9836" actId="1076"/>
          <ac:grpSpMkLst>
            <pc:docMk/>
            <pc:sldMk cId="1061775186" sldId="263"/>
            <ac:grpSpMk id="21" creationId="{1DF54645-AFF6-432A-A7B0-19B46048E66A}"/>
          </ac:grpSpMkLst>
        </pc:grpChg>
        <pc:grpChg chg="add mod">
          <ac:chgData name="Sultana Yeasmin" userId="e652c10a-2fb3-445a-a482-fb7327f1a849" providerId="ADAL" clId="{5866A4C5-75C7-4FC4-8CEC-375E40A7539A}" dt="2024-12-01T01:06:45.200" v="9836" actId="1076"/>
          <ac:grpSpMkLst>
            <pc:docMk/>
            <pc:sldMk cId="1061775186" sldId="263"/>
            <ac:grpSpMk id="22" creationId="{BAD1BE91-7D83-4973-8934-94D21768744E}"/>
          </ac:grpSpMkLst>
        </pc:grpChg>
        <pc:grpChg chg="add mod">
          <ac:chgData name="Sultana Yeasmin" userId="e652c10a-2fb3-445a-a482-fb7327f1a849" providerId="ADAL" clId="{5866A4C5-75C7-4FC4-8CEC-375E40A7539A}" dt="2024-12-01T01:06:45.200" v="9836" actId="1076"/>
          <ac:grpSpMkLst>
            <pc:docMk/>
            <pc:sldMk cId="1061775186" sldId="263"/>
            <ac:grpSpMk id="23" creationId="{4A881B2A-0810-43A5-AF7E-55894CA25CCE}"/>
          </ac:grpSpMkLst>
        </pc:grpChg>
        <pc:grpChg chg="add mod">
          <ac:chgData name="Sultana Yeasmin" userId="e652c10a-2fb3-445a-a482-fb7327f1a849" providerId="ADAL" clId="{5866A4C5-75C7-4FC4-8CEC-375E40A7539A}" dt="2024-11-30T18:44:06.224" v="8014" actId="165"/>
          <ac:grpSpMkLst>
            <pc:docMk/>
            <pc:sldMk cId="1061775186" sldId="263"/>
            <ac:grpSpMk id="32" creationId="{1AA15CC9-694C-49B1-8DB8-B35BAD9F7A36}"/>
          </ac:grpSpMkLst>
        </pc:grpChg>
        <pc:grpChg chg="add mod topLvl">
          <ac:chgData name="Sultana Yeasmin" userId="e652c10a-2fb3-445a-a482-fb7327f1a849" providerId="ADAL" clId="{5866A4C5-75C7-4FC4-8CEC-375E40A7539A}" dt="2024-11-30T18:44:06.224" v="8014" actId="165"/>
          <ac:grpSpMkLst>
            <pc:docMk/>
            <pc:sldMk cId="1061775186" sldId="263"/>
            <ac:grpSpMk id="33" creationId="{398E415A-4C45-4E4E-BA24-1FAADB9ABC80}"/>
          </ac:grpSpMkLst>
        </pc:grpChg>
        <pc:grpChg chg="add mod">
          <ac:chgData name="Sultana Yeasmin" userId="e652c10a-2fb3-445a-a482-fb7327f1a849" providerId="ADAL" clId="{5866A4C5-75C7-4FC4-8CEC-375E40A7539A}" dt="2024-12-01T01:06:45.200" v="9836" actId="1076"/>
          <ac:grpSpMkLst>
            <pc:docMk/>
            <pc:sldMk cId="1061775186" sldId="263"/>
            <ac:grpSpMk id="35" creationId="{B601FB05-3C53-456E-9763-98B02FAAF606}"/>
          </ac:grpSpMkLst>
        </pc:grpChg>
        <pc:grpChg chg="add mod">
          <ac:chgData name="Sultana Yeasmin" userId="e652c10a-2fb3-445a-a482-fb7327f1a849" providerId="ADAL" clId="{5866A4C5-75C7-4FC4-8CEC-375E40A7539A}" dt="2024-12-01T01:06:45.200" v="9836" actId="1076"/>
          <ac:grpSpMkLst>
            <pc:docMk/>
            <pc:sldMk cId="1061775186" sldId="263"/>
            <ac:grpSpMk id="37" creationId="{B0B12C9A-1100-4281-A6C4-BC2576D3B237}"/>
          </ac:grpSpMkLst>
        </pc:grpChg>
        <pc:grpChg chg="add mod">
          <ac:chgData name="Sultana Yeasmin" userId="e652c10a-2fb3-445a-a482-fb7327f1a849" providerId="ADAL" clId="{5866A4C5-75C7-4FC4-8CEC-375E40A7539A}" dt="2024-12-01T01:06:45.200" v="9836" actId="1076"/>
          <ac:grpSpMkLst>
            <pc:docMk/>
            <pc:sldMk cId="1061775186" sldId="263"/>
            <ac:grpSpMk id="38" creationId="{AC413ECE-212B-4398-93FB-F680DDDE6D78}"/>
          </ac:grpSpMkLst>
        </pc:grpChg>
        <pc:grpChg chg="add mod">
          <ac:chgData name="Sultana Yeasmin" userId="e652c10a-2fb3-445a-a482-fb7327f1a849" providerId="ADAL" clId="{5866A4C5-75C7-4FC4-8CEC-375E40A7539A}" dt="2024-12-01T01:06:45.200" v="9836" actId="1076"/>
          <ac:grpSpMkLst>
            <pc:docMk/>
            <pc:sldMk cId="1061775186" sldId="263"/>
            <ac:grpSpMk id="39" creationId="{E0462B96-B666-4714-B31B-74C967AA85F5}"/>
          </ac:grpSpMkLst>
        </pc:grpChg>
        <pc:grpChg chg="add mod">
          <ac:chgData name="Sultana Yeasmin" userId="e652c10a-2fb3-445a-a482-fb7327f1a849" providerId="ADAL" clId="{5866A4C5-75C7-4FC4-8CEC-375E40A7539A}" dt="2024-12-01T01:06:45.200" v="9836" actId="1076"/>
          <ac:grpSpMkLst>
            <pc:docMk/>
            <pc:sldMk cId="1061775186" sldId="263"/>
            <ac:grpSpMk id="40" creationId="{BB0D4B7F-B4DB-4F3C-A94C-EF108A95F20C}"/>
          </ac:grpSpMkLst>
        </pc:grpChg>
        <pc:grpChg chg="add del mod">
          <ac:chgData name="Sultana Yeasmin" userId="e652c10a-2fb3-445a-a482-fb7327f1a849" providerId="ADAL" clId="{5866A4C5-75C7-4FC4-8CEC-375E40A7539A}" dt="2024-11-28T18:23:33.840" v="6829" actId="165"/>
          <ac:grpSpMkLst>
            <pc:docMk/>
            <pc:sldMk cId="1061775186" sldId="263"/>
            <ac:grpSpMk id="41" creationId="{A8F1CB45-49E2-4D39-BCFD-21A1901145F6}"/>
          </ac:grpSpMkLst>
        </pc:grpChg>
        <pc:grpChg chg="add del mod topLvl">
          <ac:chgData name="Sultana Yeasmin" userId="e652c10a-2fb3-445a-a482-fb7327f1a849" providerId="ADAL" clId="{5866A4C5-75C7-4FC4-8CEC-375E40A7539A}" dt="2024-11-28T18:36:28.044" v="6878" actId="165"/>
          <ac:grpSpMkLst>
            <pc:docMk/>
            <pc:sldMk cId="1061775186" sldId="263"/>
            <ac:grpSpMk id="42" creationId="{CAF23E9C-EC79-4572-81F0-CA5D2B31F884}"/>
          </ac:grpSpMkLst>
        </pc:grpChg>
        <pc:grpChg chg="add del mod">
          <ac:chgData name="Sultana Yeasmin" userId="e652c10a-2fb3-445a-a482-fb7327f1a849" providerId="ADAL" clId="{5866A4C5-75C7-4FC4-8CEC-375E40A7539A}" dt="2024-11-28T18:35:50.590" v="6876" actId="165"/>
          <ac:grpSpMkLst>
            <pc:docMk/>
            <pc:sldMk cId="1061775186" sldId="263"/>
            <ac:grpSpMk id="54" creationId="{B06466F7-3E07-4F06-83F7-A1FB5BBD9969}"/>
          </ac:grpSpMkLst>
        </pc:grpChg>
        <pc:grpChg chg="add mod topLvl">
          <ac:chgData name="Sultana Yeasmin" userId="e652c10a-2fb3-445a-a482-fb7327f1a849" providerId="ADAL" clId="{5866A4C5-75C7-4FC4-8CEC-375E40A7539A}" dt="2024-12-02T21:34:11.725" v="11258" actId="1076"/>
          <ac:grpSpMkLst>
            <pc:docMk/>
            <pc:sldMk cId="1061775186" sldId="263"/>
            <ac:grpSpMk id="55" creationId="{765D1785-4971-4FC0-A169-174C6C9B7060}"/>
          </ac:grpSpMkLst>
        </pc:grpChg>
        <pc:grpChg chg="add del mod">
          <ac:chgData name="Sultana Yeasmin" userId="e652c10a-2fb3-445a-a482-fb7327f1a849" providerId="ADAL" clId="{5866A4C5-75C7-4FC4-8CEC-375E40A7539A}" dt="2024-11-30T18:43:16.673" v="8011" actId="165"/>
          <ac:grpSpMkLst>
            <pc:docMk/>
            <pc:sldMk cId="1061775186" sldId="263"/>
            <ac:grpSpMk id="56" creationId="{1347135F-5AED-4EAC-A42B-CEB16666625D}"/>
          </ac:grpSpMkLst>
        </pc:grpChg>
        <pc:grpChg chg="add mod">
          <ac:chgData name="Sultana Yeasmin" userId="e652c10a-2fb3-445a-a482-fb7327f1a849" providerId="ADAL" clId="{5866A4C5-75C7-4FC4-8CEC-375E40A7539A}" dt="2024-12-01T01:06:45.200" v="9836" actId="1076"/>
          <ac:grpSpMkLst>
            <pc:docMk/>
            <pc:sldMk cId="1061775186" sldId="263"/>
            <ac:grpSpMk id="62" creationId="{B2BCFB66-411F-46BB-8954-4EF11993D0A7}"/>
          </ac:grpSpMkLst>
        </pc:grpChg>
        <pc:grpChg chg="add del mod">
          <ac:chgData name="Sultana Yeasmin" userId="e652c10a-2fb3-445a-a482-fb7327f1a849" providerId="ADAL" clId="{5866A4C5-75C7-4FC4-8CEC-375E40A7539A}" dt="2024-11-28T19:07:11.854" v="7044" actId="165"/>
          <ac:grpSpMkLst>
            <pc:docMk/>
            <pc:sldMk cId="1061775186" sldId="263"/>
            <ac:grpSpMk id="68" creationId="{E7699E76-536F-412A-BA10-4D61C4F9BBB7}"/>
          </ac:grpSpMkLst>
        </pc:grpChg>
        <pc:grpChg chg="add del mod">
          <ac:chgData name="Sultana Yeasmin" userId="e652c10a-2fb3-445a-a482-fb7327f1a849" providerId="ADAL" clId="{5866A4C5-75C7-4FC4-8CEC-375E40A7539A}" dt="2024-12-01T00:56:03.194" v="9762" actId="478"/>
          <ac:grpSpMkLst>
            <pc:docMk/>
            <pc:sldMk cId="1061775186" sldId="263"/>
            <ac:grpSpMk id="72" creationId="{46E5F9B2-1A08-4F9D-8ACB-D2246A3634CE}"/>
          </ac:grpSpMkLst>
        </pc:grpChg>
        <pc:grpChg chg="add del mod">
          <ac:chgData name="Sultana Yeasmin" userId="e652c10a-2fb3-445a-a482-fb7327f1a849" providerId="ADAL" clId="{5866A4C5-75C7-4FC4-8CEC-375E40A7539A}" dt="2024-11-28T19:20:33.183" v="7102" actId="165"/>
          <ac:grpSpMkLst>
            <pc:docMk/>
            <pc:sldMk cId="1061775186" sldId="263"/>
            <ac:grpSpMk id="75" creationId="{FFEE4B1F-252B-4EE7-812E-EBAA92F8BD8E}"/>
          </ac:grpSpMkLst>
        </pc:grpChg>
        <pc:grpChg chg="add del mod">
          <ac:chgData name="Sultana Yeasmin" userId="e652c10a-2fb3-445a-a482-fb7327f1a849" providerId="ADAL" clId="{5866A4C5-75C7-4FC4-8CEC-375E40A7539A}" dt="2024-11-30T18:44:06.224" v="8014" actId="165"/>
          <ac:grpSpMkLst>
            <pc:docMk/>
            <pc:sldMk cId="1061775186" sldId="263"/>
            <ac:grpSpMk id="76" creationId="{4604900B-C162-43DF-AE28-E14E8847617F}"/>
          </ac:grpSpMkLst>
        </pc:grpChg>
        <pc:graphicFrameChg chg="add del modGraphic">
          <ac:chgData name="Sultana Yeasmin" userId="e652c10a-2fb3-445a-a482-fb7327f1a849" providerId="ADAL" clId="{5866A4C5-75C7-4FC4-8CEC-375E40A7539A}" dt="2024-12-02T21:33:05.453" v="11250" actId="27309"/>
          <ac:graphicFrameMkLst>
            <pc:docMk/>
            <pc:sldMk cId="1061775186" sldId="263"/>
            <ac:graphicFrameMk id="24" creationId="{BC96A094-59F4-4647-B1E0-020107D728A7}"/>
          </ac:graphicFrameMkLst>
        </pc:graphicFrameChg>
        <pc:picChg chg="add del mod">
          <ac:chgData name="Sultana Yeasmin" userId="e652c10a-2fb3-445a-a482-fb7327f1a849" providerId="ADAL" clId="{5866A4C5-75C7-4FC4-8CEC-375E40A7539A}" dt="2024-12-01T00:50:54.257" v="9736" actId="21"/>
          <ac:picMkLst>
            <pc:docMk/>
            <pc:sldMk cId="1061775186" sldId="263"/>
            <ac:picMk id="24" creationId="{604090D0-C86F-41B7-8B06-EE65E2A46A8E}"/>
          </ac:picMkLst>
        </pc:picChg>
        <pc:picChg chg="add del mod">
          <ac:chgData name="Sultana Yeasmin" userId="e652c10a-2fb3-445a-a482-fb7327f1a849" providerId="ADAL" clId="{5866A4C5-75C7-4FC4-8CEC-375E40A7539A}" dt="2024-12-01T01:04:46.902" v="9823" actId="478"/>
          <ac:picMkLst>
            <pc:docMk/>
            <pc:sldMk cId="1061775186" sldId="263"/>
            <ac:picMk id="76" creationId="{4F5EFF0F-7D02-4BFD-BD96-23C9732BFE46}"/>
          </ac:picMkLst>
        </pc:picChg>
        <pc:picChg chg="add del mod">
          <ac:chgData name="Sultana Yeasmin" userId="e652c10a-2fb3-445a-a482-fb7327f1a849" providerId="ADAL" clId="{5866A4C5-75C7-4FC4-8CEC-375E40A7539A}" dt="2024-12-01T00:53:26.151" v="9755" actId="478"/>
          <ac:picMkLst>
            <pc:docMk/>
            <pc:sldMk cId="1061775186" sldId="263"/>
            <ac:picMk id="78" creationId="{538FEDE3-619C-4D96-8B04-C1A938EDB2DA}"/>
          </ac:picMkLst>
        </pc:picChg>
        <pc:picChg chg="add del mod">
          <ac:chgData name="Sultana Yeasmin" userId="e652c10a-2fb3-445a-a482-fb7327f1a849" providerId="ADAL" clId="{5866A4C5-75C7-4FC4-8CEC-375E40A7539A}" dt="2024-11-28T19:31:47.714" v="7278" actId="478"/>
          <ac:picMkLst>
            <pc:docMk/>
            <pc:sldMk cId="1061775186" sldId="263"/>
            <ac:picMk id="80" creationId="{233191FB-2348-41A6-A43F-5622CA131186}"/>
          </ac:picMkLst>
        </pc:picChg>
        <pc:picChg chg="add mod">
          <ac:chgData name="Sultana Yeasmin" userId="e652c10a-2fb3-445a-a482-fb7327f1a849" providerId="ADAL" clId="{5866A4C5-75C7-4FC4-8CEC-375E40A7539A}" dt="2024-12-01T01:06:45.200" v="9836" actId="1076"/>
          <ac:picMkLst>
            <pc:docMk/>
            <pc:sldMk cId="1061775186" sldId="263"/>
            <ac:picMk id="1026" creationId="{4E50988F-D49B-481F-AA3D-D92F7A9E5536}"/>
          </ac:picMkLst>
        </pc:picChg>
        <pc:picChg chg="add del mod">
          <ac:chgData name="Sultana Yeasmin" userId="e652c10a-2fb3-445a-a482-fb7327f1a849" providerId="ADAL" clId="{5866A4C5-75C7-4FC4-8CEC-375E40A7539A}" dt="2024-11-28T19:30:25.810" v="7270" actId="478"/>
          <ac:picMkLst>
            <pc:docMk/>
            <pc:sldMk cId="1061775186" sldId="263"/>
            <ac:picMk id="1028" creationId="{AD924768-53DF-4842-BE78-2F2E346B42F9}"/>
          </ac:picMkLst>
        </pc:picChg>
        <pc:picChg chg="add mod">
          <ac:chgData name="Sultana Yeasmin" userId="e652c10a-2fb3-445a-a482-fb7327f1a849" providerId="ADAL" clId="{5866A4C5-75C7-4FC4-8CEC-375E40A7539A}" dt="2024-12-01T01:06:45.200" v="9836" actId="1076"/>
          <ac:picMkLst>
            <pc:docMk/>
            <pc:sldMk cId="1061775186" sldId="263"/>
            <ac:picMk id="1030" creationId="{658B838A-74B1-4954-BA0E-DB5FBF149E93}"/>
          </ac:picMkLst>
        </pc:picChg>
        <pc:picChg chg="add del">
          <ac:chgData name="Sultana Yeasmin" userId="e652c10a-2fb3-445a-a482-fb7327f1a849" providerId="ADAL" clId="{5866A4C5-75C7-4FC4-8CEC-375E40A7539A}" dt="2024-11-28T12:52:45.538" v="6382" actId="478"/>
          <ac:picMkLst>
            <pc:docMk/>
            <pc:sldMk cId="1061775186" sldId="263"/>
            <ac:picMk id="1032" creationId="{02ADF188-8946-474D-AC79-B15C4144FD0A}"/>
          </ac:picMkLst>
        </pc:picChg>
        <pc:picChg chg="add del mod">
          <ac:chgData name="Sultana Yeasmin" userId="e652c10a-2fb3-445a-a482-fb7327f1a849" providerId="ADAL" clId="{5866A4C5-75C7-4FC4-8CEC-375E40A7539A}" dt="2024-11-28T19:33:47.270" v="7285" actId="478"/>
          <ac:picMkLst>
            <pc:docMk/>
            <pc:sldMk cId="1061775186" sldId="263"/>
            <ac:picMk id="1032" creationId="{33906AB5-2CD3-49FF-A82D-16ED8CFBB5EF}"/>
          </ac:picMkLst>
        </pc:picChg>
        <pc:picChg chg="add del">
          <ac:chgData name="Sultana Yeasmin" userId="e652c10a-2fb3-445a-a482-fb7327f1a849" providerId="ADAL" clId="{5866A4C5-75C7-4FC4-8CEC-375E40A7539A}" dt="2024-11-28T12:52:55.541" v="6386" actId="478"/>
          <ac:picMkLst>
            <pc:docMk/>
            <pc:sldMk cId="1061775186" sldId="263"/>
            <ac:picMk id="1034" creationId="{EFCC03D1-9406-4BBE-9593-654992760A1C}"/>
          </ac:picMkLst>
        </pc:picChg>
        <pc:picChg chg="add del mod">
          <ac:chgData name="Sultana Yeasmin" userId="e652c10a-2fb3-445a-a482-fb7327f1a849" providerId="ADAL" clId="{5866A4C5-75C7-4FC4-8CEC-375E40A7539A}" dt="2024-12-01T01:10:18.636" v="9851" actId="1076"/>
          <ac:picMkLst>
            <pc:docMk/>
            <pc:sldMk cId="1061775186" sldId="263"/>
            <ac:picMk id="2050" creationId="{B3A3F547-D0F2-4122-92E3-FD84F37901FD}"/>
          </ac:picMkLst>
        </pc:picChg>
        <pc:picChg chg="add del mod">
          <ac:chgData name="Sultana Yeasmin" userId="e652c10a-2fb3-445a-a482-fb7327f1a849" providerId="ADAL" clId="{5866A4C5-75C7-4FC4-8CEC-375E40A7539A}" dt="2024-11-27T23:53:35.450" v="6028" actId="478"/>
          <ac:picMkLst>
            <pc:docMk/>
            <pc:sldMk cId="1061775186" sldId="263"/>
            <ac:picMk id="2052" creationId="{04084D6F-081A-4099-A14D-180F8CACE69D}"/>
          </ac:picMkLst>
        </pc:picChg>
        <pc:picChg chg="add del mod">
          <ac:chgData name="Sultana Yeasmin" userId="e652c10a-2fb3-445a-a482-fb7327f1a849" providerId="ADAL" clId="{5866A4C5-75C7-4FC4-8CEC-375E40A7539A}" dt="2024-11-27T23:48:58.799" v="6005" actId="478"/>
          <ac:picMkLst>
            <pc:docMk/>
            <pc:sldMk cId="1061775186" sldId="263"/>
            <ac:picMk id="2054" creationId="{C56CC136-8B0C-4869-A1BB-B92438846BB5}"/>
          </ac:picMkLst>
        </pc:picChg>
        <pc:picChg chg="add del mod topLvl">
          <ac:chgData name="Sultana Yeasmin" userId="e652c10a-2fb3-445a-a482-fb7327f1a849" providerId="ADAL" clId="{5866A4C5-75C7-4FC4-8CEC-375E40A7539A}" dt="2024-12-02T21:34:11.725" v="11258" actId="1076"/>
          <ac:picMkLst>
            <pc:docMk/>
            <pc:sldMk cId="1061775186" sldId="263"/>
            <ac:picMk id="2056" creationId="{EE5FFF55-03EB-4E51-9A57-7F1DACBC52E2}"/>
          </ac:picMkLst>
        </pc:picChg>
        <pc:picChg chg="add mod">
          <ac:chgData name="Sultana Yeasmin" userId="e652c10a-2fb3-445a-a482-fb7327f1a849" providerId="ADAL" clId="{5866A4C5-75C7-4FC4-8CEC-375E40A7539A}" dt="2024-11-30T18:44:06.224" v="8014" actId="165"/>
          <ac:picMkLst>
            <pc:docMk/>
            <pc:sldMk cId="1061775186" sldId="263"/>
            <ac:picMk id="2058" creationId="{C6F799FC-92F3-41F8-B245-B57DBE37517F}"/>
          </ac:picMkLst>
        </pc:picChg>
        <pc:picChg chg="add del mod">
          <ac:chgData name="Sultana Yeasmin" userId="e652c10a-2fb3-445a-a482-fb7327f1a849" providerId="ADAL" clId="{5866A4C5-75C7-4FC4-8CEC-375E40A7539A}" dt="2024-11-28T00:07:22.007" v="6048" actId="478"/>
          <ac:picMkLst>
            <pc:docMk/>
            <pc:sldMk cId="1061775186" sldId="263"/>
            <ac:picMk id="2060" creationId="{84C04551-13B6-4953-AB03-982156055204}"/>
          </ac:picMkLst>
        </pc:picChg>
        <pc:picChg chg="add mod">
          <ac:chgData name="Sultana Yeasmin" userId="e652c10a-2fb3-445a-a482-fb7327f1a849" providerId="ADAL" clId="{5866A4C5-75C7-4FC4-8CEC-375E40A7539A}" dt="2024-11-30T18:44:06.224" v="8014" actId="165"/>
          <ac:picMkLst>
            <pc:docMk/>
            <pc:sldMk cId="1061775186" sldId="263"/>
            <ac:picMk id="2062" creationId="{7DA83086-328C-4004-9F0C-9F15434E841C}"/>
          </ac:picMkLst>
        </pc:picChg>
        <pc:picChg chg="add del mod">
          <ac:chgData name="Sultana Yeasmin" userId="e652c10a-2fb3-445a-a482-fb7327f1a849" providerId="ADAL" clId="{5866A4C5-75C7-4FC4-8CEC-375E40A7539A}" dt="2024-11-28T18:02:59.781" v="6736" actId="478"/>
          <ac:picMkLst>
            <pc:docMk/>
            <pc:sldMk cId="1061775186" sldId="263"/>
            <ac:picMk id="2064" creationId="{11175013-8A37-41FE-98EF-59348545C55B}"/>
          </ac:picMkLst>
        </pc:picChg>
        <pc:picChg chg="add del mod">
          <ac:chgData name="Sultana Yeasmin" userId="e652c10a-2fb3-445a-a482-fb7327f1a849" providerId="ADAL" clId="{5866A4C5-75C7-4FC4-8CEC-375E40A7539A}" dt="2024-11-28T00:28:00.040" v="6082" actId="478"/>
          <ac:picMkLst>
            <pc:docMk/>
            <pc:sldMk cId="1061775186" sldId="263"/>
            <ac:picMk id="2066" creationId="{DE0A7190-C342-4A2B-86BA-8AA892D2651D}"/>
          </ac:picMkLst>
        </pc:picChg>
        <pc:picChg chg="add del mod">
          <ac:chgData name="Sultana Yeasmin" userId="e652c10a-2fb3-445a-a482-fb7327f1a849" providerId="ADAL" clId="{5866A4C5-75C7-4FC4-8CEC-375E40A7539A}" dt="2024-11-28T00:28:06.298" v="6084" actId="478"/>
          <ac:picMkLst>
            <pc:docMk/>
            <pc:sldMk cId="1061775186" sldId="263"/>
            <ac:picMk id="2068" creationId="{A037ACE9-4651-414A-B7D2-285725921E75}"/>
          </ac:picMkLst>
        </pc:picChg>
        <pc:picChg chg="add mod">
          <ac:chgData name="Sultana Yeasmin" userId="e652c10a-2fb3-445a-a482-fb7327f1a849" providerId="ADAL" clId="{5866A4C5-75C7-4FC4-8CEC-375E40A7539A}" dt="2024-12-01T01:06:45.200" v="9836" actId="1076"/>
          <ac:picMkLst>
            <pc:docMk/>
            <pc:sldMk cId="1061775186" sldId="263"/>
            <ac:picMk id="2070" creationId="{E417A817-BFA2-4DEE-BB83-72ED24B1FD23}"/>
          </ac:picMkLst>
        </pc:picChg>
        <pc:picChg chg="add mod">
          <ac:chgData name="Sultana Yeasmin" userId="e652c10a-2fb3-445a-a482-fb7327f1a849" providerId="ADAL" clId="{5866A4C5-75C7-4FC4-8CEC-375E40A7539A}" dt="2024-12-01T01:06:45.200" v="9836" actId="1076"/>
          <ac:picMkLst>
            <pc:docMk/>
            <pc:sldMk cId="1061775186" sldId="263"/>
            <ac:picMk id="2072" creationId="{5FF25D6F-CC86-4A33-9E24-132B83809566}"/>
          </ac:picMkLst>
        </pc:picChg>
        <pc:picChg chg="add mod">
          <ac:chgData name="Sultana Yeasmin" userId="e652c10a-2fb3-445a-a482-fb7327f1a849" providerId="ADAL" clId="{5866A4C5-75C7-4FC4-8CEC-375E40A7539A}" dt="2024-12-01T01:06:45.200" v="9836" actId="1076"/>
          <ac:picMkLst>
            <pc:docMk/>
            <pc:sldMk cId="1061775186" sldId="263"/>
            <ac:picMk id="2074" creationId="{7502F6AD-27AC-48A6-A71E-D1C89410647A}"/>
          </ac:picMkLst>
        </pc:picChg>
        <pc:picChg chg="add mod">
          <ac:chgData name="Sultana Yeasmin" userId="e652c10a-2fb3-445a-a482-fb7327f1a849" providerId="ADAL" clId="{5866A4C5-75C7-4FC4-8CEC-375E40A7539A}" dt="2024-12-01T01:06:45.200" v="9836" actId="1076"/>
          <ac:picMkLst>
            <pc:docMk/>
            <pc:sldMk cId="1061775186" sldId="263"/>
            <ac:picMk id="2076" creationId="{87FE5867-DC75-43CC-99E9-F3920B0BCEE5}"/>
          </ac:picMkLst>
        </pc:picChg>
        <pc:picChg chg="add mod">
          <ac:chgData name="Sultana Yeasmin" userId="e652c10a-2fb3-445a-a482-fb7327f1a849" providerId="ADAL" clId="{5866A4C5-75C7-4FC4-8CEC-375E40A7539A}" dt="2024-12-01T01:06:45.200" v="9836" actId="1076"/>
          <ac:picMkLst>
            <pc:docMk/>
            <pc:sldMk cId="1061775186" sldId="263"/>
            <ac:picMk id="2078" creationId="{1BE364F0-F8AC-4136-9B2F-A040B620C803}"/>
          </ac:picMkLst>
        </pc:picChg>
        <pc:picChg chg="add mod">
          <ac:chgData name="Sultana Yeasmin" userId="e652c10a-2fb3-445a-a482-fb7327f1a849" providerId="ADAL" clId="{5866A4C5-75C7-4FC4-8CEC-375E40A7539A}" dt="2024-12-01T01:06:45.200" v="9836" actId="1076"/>
          <ac:picMkLst>
            <pc:docMk/>
            <pc:sldMk cId="1061775186" sldId="263"/>
            <ac:picMk id="2080" creationId="{233D754F-8B6A-4E4F-9E6C-A16EA10A0AB0}"/>
          </ac:picMkLst>
        </pc:picChg>
        <pc:picChg chg="add mod">
          <ac:chgData name="Sultana Yeasmin" userId="e652c10a-2fb3-445a-a482-fb7327f1a849" providerId="ADAL" clId="{5866A4C5-75C7-4FC4-8CEC-375E40A7539A}" dt="2024-12-01T01:06:45.200" v="9836" actId="1076"/>
          <ac:picMkLst>
            <pc:docMk/>
            <pc:sldMk cId="1061775186" sldId="263"/>
            <ac:picMk id="2082" creationId="{C6AFD18E-AFF5-4633-AE1A-EBAF409F49DC}"/>
          </ac:picMkLst>
        </pc:picChg>
        <pc:picChg chg="add mod">
          <ac:chgData name="Sultana Yeasmin" userId="e652c10a-2fb3-445a-a482-fb7327f1a849" providerId="ADAL" clId="{5866A4C5-75C7-4FC4-8CEC-375E40A7539A}" dt="2024-11-30T18:44:06.224" v="8014" actId="165"/>
          <ac:picMkLst>
            <pc:docMk/>
            <pc:sldMk cId="1061775186" sldId="263"/>
            <ac:picMk id="2084" creationId="{AD56876A-CF47-4119-AA6C-829AB3275B25}"/>
          </ac:picMkLst>
        </pc:picChg>
        <pc:picChg chg="add mod">
          <ac:chgData name="Sultana Yeasmin" userId="e652c10a-2fb3-445a-a482-fb7327f1a849" providerId="ADAL" clId="{5866A4C5-75C7-4FC4-8CEC-375E40A7539A}" dt="2024-11-30T18:44:06.224" v="8014" actId="165"/>
          <ac:picMkLst>
            <pc:docMk/>
            <pc:sldMk cId="1061775186" sldId="263"/>
            <ac:picMk id="2086" creationId="{F5957F2C-0F18-452A-AFB3-82CBCA2F0239}"/>
          </ac:picMkLst>
        </pc:picChg>
        <pc:picChg chg="add mod">
          <ac:chgData name="Sultana Yeasmin" userId="e652c10a-2fb3-445a-a482-fb7327f1a849" providerId="ADAL" clId="{5866A4C5-75C7-4FC4-8CEC-375E40A7539A}" dt="2024-11-30T18:44:06.224" v="8014" actId="165"/>
          <ac:picMkLst>
            <pc:docMk/>
            <pc:sldMk cId="1061775186" sldId="263"/>
            <ac:picMk id="2088" creationId="{A3A421B1-8FD4-47E0-9EC9-74D281065FBB}"/>
          </ac:picMkLst>
        </pc:picChg>
        <pc:picChg chg="add del mod">
          <ac:chgData name="Sultana Yeasmin" userId="e652c10a-2fb3-445a-a482-fb7327f1a849" providerId="ADAL" clId="{5866A4C5-75C7-4FC4-8CEC-375E40A7539A}" dt="2024-11-28T00:49:33.621" v="6142" actId="478"/>
          <ac:picMkLst>
            <pc:docMk/>
            <pc:sldMk cId="1061775186" sldId="263"/>
            <ac:picMk id="2090" creationId="{D27355ED-EC1F-4BB7-9639-83EB386D97B2}"/>
          </ac:picMkLst>
        </pc:picChg>
        <pc:picChg chg="add mod">
          <ac:chgData name="Sultana Yeasmin" userId="e652c10a-2fb3-445a-a482-fb7327f1a849" providerId="ADAL" clId="{5866A4C5-75C7-4FC4-8CEC-375E40A7539A}" dt="2024-11-30T18:44:06.224" v="8014" actId="165"/>
          <ac:picMkLst>
            <pc:docMk/>
            <pc:sldMk cId="1061775186" sldId="263"/>
            <ac:picMk id="2092" creationId="{9B987821-C58B-4074-971E-EF1D6C91B391}"/>
          </ac:picMkLst>
        </pc:picChg>
        <pc:picChg chg="add mod">
          <ac:chgData name="Sultana Yeasmin" userId="e652c10a-2fb3-445a-a482-fb7327f1a849" providerId="ADAL" clId="{5866A4C5-75C7-4FC4-8CEC-375E40A7539A}" dt="2024-11-30T18:44:06.224" v="8014" actId="165"/>
          <ac:picMkLst>
            <pc:docMk/>
            <pc:sldMk cId="1061775186" sldId="263"/>
            <ac:picMk id="2094" creationId="{8D258FC0-964F-42E2-A944-AB77CA58B3F2}"/>
          </ac:picMkLst>
        </pc:picChg>
        <pc:picChg chg="add del mod">
          <ac:chgData name="Sultana Yeasmin" userId="e652c10a-2fb3-445a-a482-fb7327f1a849" providerId="ADAL" clId="{5866A4C5-75C7-4FC4-8CEC-375E40A7539A}" dt="2024-12-06T08:57:52.778" v="15064" actId="478"/>
          <ac:picMkLst>
            <pc:docMk/>
            <pc:sldMk cId="1061775186" sldId="263"/>
            <ac:picMk id="4098" creationId="{EF0C8D7D-D79C-475E-A5A0-3EC2D8ABDB76}"/>
          </ac:picMkLst>
        </pc:picChg>
        <pc:picChg chg="add del mod">
          <ac:chgData name="Sultana Yeasmin" userId="e652c10a-2fb3-445a-a482-fb7327f1a849" providerId="ADAL" clId="{5866A4C5-75C7-4FC4-8CEC-375E40A7539A}" dt="2024-12-01T00:58:26.403" v="9791" actId="478"/>
          <ac:picMkLst>
            <pc:docMk/>
            <pc:sldMk cId="1061775186" sldId="263"/>
            <ac:picMk id="4100" creationId="{7CB84F69-AE52-4DA4-9926-143D70F72225}"/>
          </ac:picMkLst>
        </pc:picChg>
        <pc:picChg chg="add mod">
          <ac:chgData name="Sultana Yeasmin" userId="e652c10a-2fb3-445a-a482-fb7327f1a849" providerId="ADAL" clId="{5866A4C5-75C7-4FC4-8CEC-375E40A7539A}" dt="2024-12-01T01:03:29.275" v="9819" actId="14100"/>
          <ac:picMkLst>
            <pc:docMk/>
            <pc:sldMk cId="1061775186" sldId="263"/>
            <ac:picMk id="4102" creationId="{6426498F-B2D0-4A53-93A8-492165D4BC02}"/>
          </ac:picMkLst>
        </pc:picChg>
        <pc:picChg chg="add mod">
          <ac:chgData name="Sultana Yeasmin" userId="e652c10a-2fb3-445a-a482-fb7327f1a849" providerId="ADAL" clId="{5866A4C5-75C7-4FC4-8CEC-375E40A7539A}" dt="2024-12-01T01:15:17.381" v="9867" actId="14100"/>
          <ac:picMkLst>
            <pc:docMk/>
            <pc:sldMk cId="1061775186" sldId="263"/>
            <ac:picMk id="4104" creationId="{7B4D5579-8264-4E58-AE27-3675062D87E4}"/>
          </ac:picMkLst>
        </pc:picChg>
        <pc:cxnChg chg="add del">
          <ac:chgData name="Sultana Yeasmin" userId="e652c10a-2fb3-445a-a482-fb7327f1a849" providerId="ADAL" clId="{5866A4C5-75C7-4FC4-8CEC-375E40A7539A}" dt="2024-11-28T19:05:55.283" v="7035" actId="478"/>
          <ac:cxnSpMkLst>
            <pc:docMk/>
            <pc:sldMk cId="1061775186" sldId="263"/>
            <ac:cxnSpMk id="66" creationId="{9EABD7BF-471F-4FE9-985C-B0BFE318D3A4}"/>
          </ac:cxnSpMkLst>
        </pc:cxnChg>
      </pc:sldChg>
      <pc:sldChg chg="addSp delSp modSp new mod">
        <pc:chgData name="Sultana Yeasmin" userId="e652c10a-2fb3-445a-a482-fb7327f1a849" providerId="ADAL" clId="{5866A4C5-75C7-4FC4-8CEC-375E40A7539A}" dt="2024-12-03T22:08:08.980" v="13696" actId="1076"/>
        <pc:sldMkLst>
          <pc:docMk/>
          <pc:sldMk cId="3909620843" sldId="264"/>
        </pc:sldMkLst>
        <pc:spChg chg="add del mod">
          <ac:chgData name="Sultana Yeasmin" userId="e652c10a-2fb3-445a-a482-fb7327f1a849" providerId="ADAL" clId="{5866A4C5-75C7-4FC4-8CEC-375E40A7539A}" dt="2024-12-03T22:07:53.497" v="13694" actId="20577"/>
          <ac:spMkLst>
            <pc:docMk/>
            <pc:sldMk cId="3909620843" sldId="264"/>
            <ac:spMk id="2" creationId="{6CB84B48-B77A-4105-8433-FCB33AA8A155}"/>
          </ac:spMkLst>
        </pc:spChg>
        <pc:spChg chg="mod ord">
          <ac:chgData name="Sultana Yeasmin" userId="e652c10a-2fb3-445a-a482-fb7327f1a849" providerId="ADAL" clId="{5866A4C5-75C7-4FC4-8CEC-375E40A7539A}" dt="2024-12-01T01:32:47.814" v="9937" actId="1076"/>
          <ac:spMkLst>
            <pc:docMk/>
            <pc:sldMk cId="3909620843" sldId="264"/>
            <ac:spMk id="3" creationId="{DCDAD64D-D42B-46D3-87D4-F744742FC249}"/>
          </ac:spMkLst>
        </pc:spChg>
        <pc:spChg chg="mod">
          <ac:chgData name="Sultana Yeasmin" userId="e652c10a-2fb3-445a-a482-fb7327f1a849" providerId="ADAL" clId="{5866A4C5-75C7-4FC4-8CEC-375E40A7539A}" dt="2024-12-03T22:08:08.980" v="13696" actId="1076"/>
          <ac:spMkLst>
            <pc:docMk/>
            <pc:sldMk cId="3909620843" sldId="264"/>
            <ac:spMk id="4" creationId="{A6D30421-2507-49BF-A163-104605CCCAAB}"/>
          </ac:spMkLst>
        </pc:spChg>
        <pc:spChg chg="add mod">
          <ac:chgData name="Sultana Yeasmin" userId="e652c10a-2fb3-445a-a482-fb7327f1a849" providerId="ADAL" clId="{5866A4C5-75C7-4FC4-8CEC-375E40A7539A}" dt="2024-12-01T00:26:42.517" v="9599" actId="1076"/>
          <ac:spMkLst>
            <pc:docMk/>
            <pc:sldMk cId="3909620843" sldId="264"/>
            <ac:spMk id="5" creationId="{31DB2A04-576E-4C7A-8780-6D07E8312612}"/>
          </ac:spMkLst>
        </pc:spChg>
        <pc:spChg chg="add del mod">
          <ac:chgData name="Sultana Yeasmin" userId="e652c10a-2fb3-445a-a482-fb7327f1a849" providerId="ADAL" clId="{5866A4C5-75C7-4FC4-8CEC-375E40A7539A}" dt="2024-11-28T21:38:44.808" v="7375"/>
          <ac:spMkLst>
            <pc:docMk/>
            <pc:sldMk cId="3909620843" sldId="264"/>
            <ac:spMk id="5" creationId="{FCE8AD09-AF31-4650-B194-CD7FCD911344}"/>
          </ac:spMkLst>
        </pc:spChg>
        <pc:spChg chg="add mod ord topLvl">
          <ac:chgData name="Sultana Yeasmin" userId="e652c10a-2fb3-445a-a482-fb7327f1a849" providerId="ADAL" clId="{5866A4C5-75C7-4FC4-8CEC-375E40A7539A}" dt="2024-12-02T21:29:12.316" v="11237" actId="20577"/>
          <ac:spMkLst>
            <pc:docMk/>
            <pc:sldMk cId="3909620843" sldId="264"/>
            <ac:spMk id="6" creationId="{6168499F-4FA8-411A-A577-CEAC1ED4B777}"/>
          </ac:spMkLst>
        </pc:spChg>
        <pc:spChg chg="add mod">
          <ac:chgData name="Sultana Yeasmin" userId="e652c10a-2fb3-445a-a482-fb7327f1a849" providerId="ADAL" clId="{5866A4C5-75C7-4FC4-8CEC-375E40A7539A}" dt="2024-12-01T01:33:44.191" v="9940" actId="1076"/>
          <ac:spMkLst>
            <pc:docMk/>
            <pc:sldMk cId="3909620843" sldId="264"/>
            <ac:spMk id="7" creationId="{B5B02365-B2B7-4CEB-8153-0862571F6F02}"/>
          </ac:spMkLst>
        </pc:spChg>
        <pc:spChg chg="add del mod">
          <ac:chgData name="Sultana Yeasmin" userId="e652c10a-2fb3-445a-a482-fb7327f1a849" providerId="ADAL" clId="{5866A4C5-75C7-4FC4-8CEC-375E40A7539A}" dt="2024-11-30T19:12:57.659" v="8059" actId="478"/>
          <ac:spMkLst>
            <pc:docMk/>
            <pc:sldMk cId="3909620843" sldId="264"/>
            <ac:spMk id="8" creationId="{68067385-8DA1-4751-96E2-58B7AA218510}"/>
          </ac:spMkLst>
        </pc:spChg>
        <pc:spChg chg="add del">
          <ac:chgData name="Sultana Yeasmin" userId="e652c10a-2fb3-445a-a482-fb7327f1a849" providerId="ADAL" clId="{5866A4C5-75C7-4FC4-8CEC-375E40A7539A}" dt="2024-11-28T22:45:52.260" v="7670" actId="478"/>
          <ac:spMkLst>
            <pc:docMk/>
            <pc:sldMk cId="3909620843" sldId="264"/>
            <ac:spMk id="9" creationId="{BEA2D691-9E6C-441A-8E18-C4C997E8ED47}"/>
          </ac:spMkLst>
        </pc:spChg>
        <pc:spChg chg="add del mod">
          <ac:chgData name="Sultana Yeasmin" userId="e652c10a-2fb3-445a-a482-fb7327f1a849" providerId="ADAL" clId="{5866A4C5-75C7-4FC4-8CEC-375E40A7539A}" dt="2024-11-28T23:53:02.682" v="7894" actId="478"/>
          <ac:spMkLst>
            <pc:docMk/>
            <pc:sldMk cId="3909620843" sldId="264"/>
            <ac:spMk id="10" creationId="{4ABE0A9C-A94F-4804-8D21-E8CE52FBA7C1}"/>
          </ac:spMkLst>
        </pc:spChg>
        <pc:spChg chg="add del">
          <ac:chgData name="Sultana Yeasmin" userId="e652c10a-2fb3-445a-a482-fb7327f1a849" providerId="ADAL" clId="{5866A4C5-75C7-4FC4-8CEC-375E40A7539A}" dt="2024-11-28T23:28:57.913" v="7857" actId="478"/>
          <ac:spMkLst>
            <pc:docMk/>
            <pc:sldMk cId="3909620843" sldId="264"/>
            <ac:spMk id="12" creationId="{A9EE34D5-AE24-4317-AEC6-0BA15167DC11}"/>
          </ac:spMkLst>
        </pc:spChg>
        <pc:spChg chg="add">
          <ac:chgData name="Sultana Yeasmin" userId="e652c10a-2fb3-445a-a482-fb7327f1a849" providerId="ADAL" clId="{5866A4C5-75C7-4FC4-8CEC-375E40A7539A}" dt="2024-11-28T23:40:31.068" v="7870"/>
          <ac:spMkLst>
            <pc:docMk/>
            <pc:sldMk cId="3909620843" sldId="264"/>
            <ac:spMk id="13" creationId="{012FFBB2-583E-4625-B1C2-69F04EA8CDC2}"/>
          </ac:spMkLst>
        </pc:spChg>
        <pc:spChg chg="add del mod">
          <ac:chgData name="Sultana Yeasmin" userId="e652c10a-2fb3-445a-a482-fb7327f1a849" providerId="ADAL" clId="{5866A4C5-75C7-4FC4-8CEC-375E40A7539A}" dt="2024-11-29T00:25:53.897" v="7922" actId="478"/>
          <ac:spMkLst>
            <pc:docMk/>
            <pc:sldMk cId="3909620843" sldId="264"/>
            <ac:spMk id="14" creationId="{654A932D-18F1-4D16-AC99-85174693E030}"/>
          </ac:spMkLst>
        </pc:spChg>
        <pc:spChg chg="add mod ord">
          <ac:chgData name="Sultana Yeasmin" userId="e652c10a-2fb3-445a-a482-fb7327f1a849" providerId="ADAL" clId="{5866A4C5-75C7-4FC4-8CEC-375E40A7539A}" dt="2024-12-02T22:20:40.062" v="11520" actId="208"/>
          <ac:spMkLst>
            <pc:docMk/>
            <pc:sldMk cId="3909620843" sldId="264"/>
            <ac:spMk id="16" creationId="{39D12A17-1F73-41F1-9875-63E9C542C8AD}"/>
          </ac:spMkLst>
        </pc:spChg>
        <pc:spChg chg="add mod topLvl">
          <ac:chgData name="Sultana Yeasmin" userId="e652c10a-2fb3-445a-a482-fb7327f1a849" providerId="ADAL" clId="{5866A4C5-75C7-4FC4-8CEC-375E40A7539A}" dt="2024-12-01T00:26:42.517" v="9599" actId="1076"/>
          <ac:spMkLst>
            <pc:docMk/>
            <pc:sldMk cId="3909620843" sldId="264"/>
            <ac:spMk id="19" creationId="{2E5A891F-4EF6-48F1-947B-E1684988F633}"/>
          </ac:spMkLst>
        </pc:spChg>
        <pc:spChg chg="add mod">
          <ac:chgData name="Sultana Yeasmin" userId="e652c10a-2fb3-445a-a482-fb7327f1a849" providerId="ADAL" clId="{5866A4C5-75C7-4FC4-8CEC-375E40A7539A}" dt="2024-12-01T00:26:42.517" v="9599" actId="1076"/>
          <ac:spMkLst>
            <pc:docMk/>
            <pc:sldMk cId="3909620843" sldId="264"/>
            <ac:spMk id="20" creationId="{9B30D693-5C43-45F0-AB67-C955792F2D03}"/>
          </ac:spMkLst>
        </pc:spChg>
        <pc:spChg chg="add mod">
          <ac:chgData name="Sultana Yeasmin" userId="e652c10a-2fb3-445a-a482-fb7327f1a849" providerId="ADAL" clId="{5866A4C5-75C7-4FC4-8CEC-375E40A7539A}" dt="2024-12-01T00:26:42.517" v="9599" actId="1076"/>
          <ac:spMkLst>
            <pc:docMk/>
            <pc:sldMk cId="3909620843" sldId="264"/>
            <ac:spMk id="21" creationId="{8BFA774C-82A6-4E5A-910D-40AB5346CAC4}"/>
          </ac:spMkLst>
        </pc:spChg>
        <pc:spChg chg="add mod topLvl">
          <ac:chgData name="Sultana Yeasmin" userId="e652c10a-2fb3-445a-a482-fb7327f1a849" providerId="ADAL" clId="{5866A4C5-75C7-4FC4-8CEC-375E40A7539A}" dt="2024-12-01T00:26:42.517" v="9599" actId="1076"/>
          <ac:spMkLst>
            <pc:docMk/>
            <pc:sldMk cId="3909620843" sldId="264"/>
            <ac:spMk id="22" creationId="{3A22C574-4508-4316-A932-3E79057E77B1}"/>
          </ac:spMkLst>
        </pc:spChg>
        <pc:spChg chg="add mod">
          <ac:chgData name="Sultana Yeasmin" userId="e652c10a-2fb3-445a-a482-fb7327f1a849" providerId="ADAL" clId="{5866A4C5-75C7-4FC4-8CEC-375E40A7539A}" dt="2024-12-01T00:26:42.517" v="9599" actId="1076"/>
          <ac:spMkLst>
            <pc:docMk/>
            <pc:sldMk cId="3909620843" sldId="264"/>
            <ac:spMk id="23" creationId="{BAE0338B-25B5-4898-86B7-F6D7EF6B5581}"/>
          </ac:spMkLst>
        </pc:spChg>
        <pc:spChg chg="add mod topLvl">
          <ac:chgData name="Sultana Yeasmin" userId="e652c10a-2fb3-445a-a482-fb7327f1a849" providerId="ADAL" clId="{5866A4C5-75C7-4FC4-8CEC-375E40A7539A}" dt="2024-12-01T00:26:42.517" v="9599" actId="1076"/>
          <ac:spMkLst>
            <pc:docMk/>
            <pc:sldMk cId="3909620843" sldId="264"/>
            <ac:spMk id="24" creationId="{55C359C2-56BA-4461-A518-D0631D84675F}"/>
          </ac:spMkLst>
        </pc:spChg>
        <pc:spChg chg="add del mod">
          <ac:chgData name="Sultana Yeasmin" userId="e652c10a-2fb3-445a-a482-fb7327f1a849" providerId="ADAL" clId="{5866A4C5-75C7-4FC4-8CEC-375E40A7539A}" dt="2024-11-30T19:46:46.548" v="8374" actId="478"/>
          <ac:spMkLst>
            <pc:docMk/>
            <pc:sldMk cId="3909620843" sldId="264"/>
            <ac:spMk id="29" creationId="{C8612653-A6C4-4F54-94FD-BAEFE2B78001}"/>
          </ac:spMkLst>
        </pc:spChg>
        <pc:spChg chg="add mod ord topLvl">
          <ac:chgData name="Sultana Yeasmin" userId="e652c10a-2fb3-445a-a482-fb7327f1a849" providerId="ADAL" clId="{5866A4C5-75C7-4FC4-8CEC-375E40A7539A}" dt="2024-12-01T00:26:42.517" v="9599" actId="1076"/>
          <ac:spMkLst>
            <pc:docMk/>
            <pc:sldMk cId="3909620843" sldId="264"/>
            <ac:spMk id="30" creationId="{05A01DEA-65E7-4409-B7FA-85ED347E7FFC}"/>
          </ac:spMkLst>
        </pc:spChg>
        <pc:spChg chg="add del mod">
          <ac:chgData name="Sultana Yeasmin" userId="e652c10a-2fb3-445a-a482-fb7327f1a849" providerId="ADAL" clId="{5866A4C5-75C7-4FC4-8CEC-375E40A7539A}" dt="2024-11-30T20:03:22.683" v="8467" actId="478"/>
          <ac:spMkLst>
            <pc:docMk/>
            <pc:sldMk cId="3909620843" sldId="264"/>
            <ac:spMk id="38" creationId="{934E503A-0F7E-4725-BB29-D9A743790820}"/>
          </ac:spMkLst>
        </pc:spChg>
        <pc:spChg chg="add del mod ord topLvl">
          <ac:chgData name="Sultana Yeasmin" userId="e652c10a-2fb3-445a-a482-fb7327f1a849" providerId="ADAL" clId="{5866A4C5-75C7-4FC4-8CEC-375E40A7539A}" dt="2024-11-30T23:59:38.720" v="9337" actId="478"/>
          <ac:spMkLst>
            <pc:docMk/>
            <pc:sldMk cId="3909620843" sldId="264"/>
            <ac:spMk id="44" creationId="{FAC09967-0ECA-486A-8A4B-A59F84E4952E}"/>
          </ac:spMkLst>
        </pc:spChg>
        <pc:spChg chg="add del mod">
          <ac:chgData name="Sultana Yeasmin" userId="e652c10a-2fb3-445a-a482-fb7327f1a849" providerId="ADAL" clId="{5866A4C5-75C7-4FC4-8CEC-375E40A7539A}" dt="2024-12-01T01:34:05.577" v="9942" actId="478"/>
          <ac:spMkLst>
            <pc:docMk/>
            <pc:sldMk cId="3909620843" sldId="264"/>
            <ac:spMk id="47" creationId="{E0D6F915-F9EE-4974-B6F6-194FD03C864E}"/>
          </ac:spMkLst>
        </pc:spChg>
        <pc:spChg chg="add mod ord">
          <ac:chgData name="Sultana Yeasmin" userId="e652c10a-2fb3-445a-a482-fb7327f1a849" providerId="ADAL" clId="{5866A4C5-75C7-4FC4-8CEC-375E40A7539A}" dt="2024-12-01T01:30:05.426" v="9918" actId="165"/>
          <ac:spMkLst>
            <pc:docMk/>
            <pc:sldMk cId="3909620843" sldId="264"/>
            <ac:spMk id="53" creationId="{ADFEDA41-243F-431D-96BE-91615256E1BC}"/>
          </ac:spMkLst>
        </pc:spChg>
        <pc:spChg chg="add del mod ord topLvl">
          <ac:chgData name="Sultana Yeasmin" userId="e652c10a-2fb3-445a-a482-fb7327f1a849" providerId="ADAL" clId="{5866A4C5-75C7-4FC4-8CEC-375E40A7539A}" dt="2024-12-01T01:33:04.580" v="9938" actId="14100"/>
          <ac:spMkLst>
            <pc:docMk/>
            <pc:sldMk cId="3909620843" sldId="264"/>
            <ac:spMk id="60" creationId="{422F72AD-C95C-4ED2-B0ED-D8BAB0ACC8FB}"/>
          </ac:spMkLst>
        </pc:spChg>
        <pc:spChg chg="add mod">
          <ac:chgData name="Sultana Yeasmin" userId="e652c10a-2fb3-445a-a482-fb7327f1a849" providerId="ADAL" clId="{5866A4C5-75C7-4FC4-8CEC-375E40A7539A}" dt="2024-11-30T20:17:31.210" v="8856" actId="1076"/>
          <ac:spMkLst>
            <pc:docMk/>
            <pc:sldMk cId="3909620843" sldId="264"/>
            <ac:spMk id="65" creationId="{01B7630F-1B46-496B-BCC9-7B70E1CAEE5F}"/>
          </ac:spMkLst>
        </pc:spChg>
        <pc:spChg chg="add mod">
          <ac:chgData name="Sultana Yeasmin" userId="e652c10a-2fb3-445a-a482-fb7327f1a849" providerId="ADAL" clId="{5866A4C5-75C7-4FC4-8CEC-375E40A7539A}" dt="2024-11-30T20:17:13.796" v="8853" actId="571"/>
          <ac:spMkLst>
            <pc:docMk/>
            <pc:sldMk cId="3909620843" sldId="264"/>
            <ac:spMk id="66" creationId="{F567D3A1-E67E-4E9C-8093-E0677E874999}"/>
          </ac:spMkLst>
        </pc:spChg>
        <pc:spChg chg="mod ord topLvl">
          <ac:chgData name="Sultana Yeasmin" userId="e652c10a-2fb3-445a-a482-fb7327f1a849" providerId="ADAL" clId="{5866A4C5-75C7-4FC4-8CEC-375E40A7539A}" dt="2024-12-01T01:33:44.191" v="9940" actId="1076"/>
          <ac:spMkLst>
            <pc:docMk/>
            <pc:sldMk cId="3909620843" sldId="264"/>
            <ac:spMk id="71" creationId="{20FD3341-9EFE-486C-8828-556C1F9D3D6E}"/>
          </ac:spMkLst>
        </pc:spChg>
        <pc:spChg chg="mod">
          <ac:chgData name="Sultana Yeasmin" userId="e652c10a-2fb3-445a-a482-fb7327f1a849" providerId="ADAL" clId="{5866A4C5-75C7-4FC4-8CEC-375E40A7539A}" dt="2024-11-30T20:25:49.349" v="8953" actId="165"/>
          <ac:spMkLst>
            <pc:docMk/>
            <pc:sldMk cId="3909620843" sldId="264"/>
            <ac:spMk id="73" creationId="{38857372-9CE9-4529-9C49-1341C043BC83}"/>
          </ac:spMkLst>
        </pc:spChg>
        <pc:spChg chg="mod">
          <ac:chgData name="Sultana Yeasmin" userId="e652c10a-2fb3-445a-a482-fb7327f1a849" providerId="ADAL" clId="{5866A4C5-75C7-4FC4-8CEC-375E40A7539A}" dt="2024-11-30T20:25:49.349" v="8953" actId="165"/>
          <ac:spMkLst>
            <pc:docMk/>
            <pc:sldMk cId="3909620843" sldId="264"/>
            <ac:spMk id="75" creationId="{7A0FC69E-F7BC-48F8-912E-09B772FE9E29}"/>
          </ac:spMkLst>
        </pc:spChg>
        <pc:spChg chg="mod">
          <ac:chgData name="Sultana Yeasmin" userId="e652c10a-2fb3-445a-a482-fb7327f1a849" providerId="ADAL" clId="{5866A4C5-75C7-4FC4-8CEC-375E40A7539A}" dt="2024-11-30T20:25:49.349" v="8953" actId="165"/>
          <ac:spMkLst>
            <pc:docMk/>
            <pc:sldMk cId="3909620843" sldId="264"/>
            <ac:spMk id="83" creationId="{E8AE9D2E-55F8-4798-B66F-2A95927004EF}"/>
          </ac:spMkLst>
        </pc:spChg>
        <pc:spChg chg="mod">
          <ac:chgData name="Sultana Yeasmin" userId="e652c10a-2fb3-445a-a482-fb7327f1a849" providerId="ADAL" clId="{5866A4C5-75C7-4FC4-8CEC-375E40A7539A}" dt="2024-11-30T20:25:49.349" v="8953" actId="165"/>
          <ac:spMkLst>
            <pc:docMk/>
            <pc:sldMk cId="3909620843" sldId="264"/>
            <ac:spMk id="84" creationId="{BDF512BE-C58C-465D-8D7F-B5F3AB86AF10}"/>
          </ac:spMkLst>
        </pc:spChg>
        <pc:spChg chg="mod">
          <ac:chgData name="Sultana Yeasmin" userId="e652c10a-2fb3-445a-a482-fb7327f1a849" providerId="ADAL" clId="{5866A4C5-75C7-4FC4-8CEC-375E40A7539A}" dt="2024-11-30T20:25:49.349" v="8953" actId="165"/>
          <ac:spMkLst>
            <pc:docMk/>
            <pc:sldMk cId="3909620843" sldId="264"/>
            <ac:spMk id="87" creationId="{4268A02F-A12E-4C9F-A079-CD9C35C3E4B3}"/>
          </ac:spMkLst>
        </pc:spChg>
        <pc:spChg chg="mod">
          <ac:chgData name="Sultana Yeasmin" userId="e652c10a-2fb3-445a-a482-fb7327f1a849" providerId="ADAL" clId="{5866A4C5-75C7-4FC4-8CEC-375E40A7539A}" dt="2024-11-30T20:25:49.349" v="8953" actId="165"/>
          <ac:spMkLst>
            <pc:docMk/>
            <pc:sldMk cId="3909620843" sldId="264"/>
            <ac:spMk id="93" creationId="{45C2C831-C43D-4B53-8360-4A738DE2C3D3}"/>
          </ac:spMkLst>
        </pc:spChg>
        <pc:spChg chg="mod">
          <ac:chgData name="Sultana Yeasmin" userId="e652c10a-2fb3-445a-a482-fb7327f1a849" providerId="ADAL" clId="{5866A4C5-75C7-4FC4-8CEC-375E40A7539A}" dt="2024-11-30T20:25:49.349" v="8953" actId="165"/>
          <ac:spMkLst>
            <pc:docMk/>
            <pc:sldMk cId="3909620843" sldId="264"/>
            <ac:spMk id="95" creationId="{34983AF8-636A-4719-8DD6-239383D2E66A}"/>
          </ac:spMkLst>
        </pc:spChg>
        <pc:spChg chg="mod">
          <ac:chgData name="Sultana Yeasmin" userId="e652c10a-2fb3-445a-a482-fb7327f1a849" providerId="ADAL" clId="{5866A4C5-75C7-4FC4-8CEC-375E40A7539A}" dt="2024-11-30T20:25:49.349" v="8953" actId="165"/>
          <ac:spMkLst>
            <pc:docMk/>
            <pc:sldMk cId="3909620843" sldId="264"/>
            <ac:spMk id="97" creationId="{2A3070A8-2E29-4CC6-8EAE-9AF5AA91DFB0}"/>
          </ac:spMkLst>
        </pc:spChg>
        <pc:spChg chg="mod">
          <ac:chgData name="Sultana Yeasmin" userId="e652c10a-2fb3-445a-a482-fb7327f1a849" providerId="ADAL" clId="{5866A4C5-75C7-4FC4-8CEC-375E40A7539A}" dt="2024-11-30T20:25:49.349" v="8953" actId="165"/>
          <ac:spMkLst>
            <pc:docMk/>
            <pc:sldMk cId="3909620843" sldId="264"/>
            <ac:spMk id="99" creationId="{6E7CA263-EC6A-4BE0-BCBF-81329F6E9D5B}"/>
          </ac:spMkLst>
        </pc:spChg>
        <pc:grpChg chg="add mod">
          <ac:chgData name="Sultana Yeasmin" userId="e652c10a-2fb3-445a-a482-fb7327f1a849" providerId="ADAL" clId="{5866A4C5-75C7-4FC4-8CEC-375E40A7539A}" dt="2024-12-01T01:33:44.191" v="9940" actId="1076"/>
          <ac:grpSpMkLst>
            <pc:docMk/>
            <pc:sldMk cId="3909620843" sldId="264"/>
            <ac:grpSpMk id="8" creationId="{DDB37847-00A7-4B93-ACA7-2A36A181ED2A}"/>
          </ac:grpSpMkLst>
        </pc:grpChg>
        <pc:grpChg chg="add mod">
          <ac:chgData name="Sultana Yeasmin" userId="e652c10a-2fb3-445a-a482-fb7327f1a849" providerId="ADAL" clId="{5866A4C5-75C7-4FC4-8CEC-375E40A7539A}" dt="2024-12-01T00:26:42.517" v="9599" actId="1076"/>
          <ac:grpSpMkLst>
            <pc:docMk/>
            <pc:sldMk cId="3909620843" sldId="264"/>
            <ac:grpSpMk id="9" creationId="{A8C10D19-0500-436F-AE9D-A3BF09D13022}"/>
          </ac:grpSpMkLst>
        </pc:grpChg>
        <pc:grpChg chg="add mod topLvl">
          <ac:chgData name="Sultana Yeasmin" userId="e652c10a-2fb3-445a-a482-fb7327f1a849" providerId="ADAL" clId="{5866A4C5-75C7-4FC4-8CEC-375E40A7539A}" dt="2024-12-01T00:26:42.517" v="9599" actId="1076"/>
          <ac:grpSpMkLst>
            <pc:docMk/>
            <pc:sldMk cId="3909620843" sldId="264"/>
            <ac:grpSpMk id="10" creationId="{05D267E1-1777-4540-8FEF-52B0BB1AAF62}"/>
          </ac:grpSpMkLst>
        </pc:grpChg>
        <pc:grpChg chg="add mod">
          <ac:chgData name="Sultana Yeasmin" userId="e652c10a-2fb3-445a-a482-fb7327f1a849" providerId="ADAL" clId="{5866A4C5-75C7-4FC4-8CEC-375E40A7539A}" dt="2024-12-01T01:33:44.191" v="9940" actId="1076"/>
          <ac:grpSpMkLst>
            <pc:docMk/>
            <pc:sldMk cId="3909620843" sldId="264"/>
            <ac:grpSpMk id="11" creationId="{F0EA8B38-DC08-4D11-9EDF-172778F79574}"/>
          </ac:grpSpMkLst>
        </pc:grpChg>
        <pc:grpChg chg="add mod">
          <ac:chgData name="Sultana Yeasmin" userId="e652c10a-2fb3-445a-a482-fb7327f1a849" providerId="ADAL" clId="{5866A4C5-75C7-4FC4-8CEC-375E40A7539A}" dt="2024-12-01T01:33:44.191" v="9940" actId="1076"/>
          <ac:grpSpMkLst>
            <pc:docMk/>
            <pc:sldMk cId="3909620843" sldId="264"/>
            <ac:grpSpMk id="12" creationId="{2C5DD326-A501-4A16-A307-ED027F831480}"/>
          </ac:grpSpMkLst>
        </pc:grpChg>
        <pc:grpChg chg="add del mod">
          <ac:chgData name="Sultana Yeasmin" userId="e652c10a-2fb3-445a-a482-fb7327f1a849" providerId="ADAL" clId="{5866A4C5-75C7-4FC4-8CEC-375E40A7539A}" dt="2024-11-30T19:33:43.568" v="8289" actId="165"/>
          <ac:grpSpMkLst>
            <pc:docMk/>
            <pc:sldMk cId="3909620843" sldId="264"/>
            <ac:grpSpMk id="12" creationId="{A9FABAC1-1D17-4F2B-8C51-E9E3FE98974A}"/>
          </ac:grpSpMkLst>
        </pc:grpChg>
        <pc:grpChg chg="add mod topLvl">
          <ac:chgData name="Sultana Yeasmin" userId="e652c10a-2fb3-445a-a482-fb7327f1a849" providerId="ADAL" clId="{5866A4C5-75C7-4FC4-8CEC-375E40A7539A}" dt="2024-12-01T00:26:42.517" v="9599" actId="1076"/>
          <ac:grpSpMkLst>
            <pc:docMk/>
            <pc:sldMk cId="3909620843" sldId="264"/>
            <ac:grpSpMk id="14" creationId="{A6B343A8-81A8-4B4A-9304-CD3384BB35F9}"/>
          </ac:grpSpMkLst>
        </pc:grpChg>
        <pc:grpChg chg="add mod topLvl">
          <ac:chgData name="Sultana Yeasmin" userId="e652c10a-2fb3-445a-a482-fb7327f1a849" providerId="ADAL" clId="{5866A4C5-75C7-4FC4-8CEC-375E40A7539A}" dt="2024-12-01T00:26:42.517" v="9599" actId="1076"/>
          <ac:grpSpMkLst>
            <pc:docMk/>
            <pc:sldMk cId="3909620843" sldId="264"/>
            <ac:grpSpMk id="15" creationId="{1538193E-4E1D-4858-A74A-AB03EC450725}"/>
          </ac:grpSpMkLst>
        </pc:grpChg>
        <pc:grpChg chg="add del mod">
          <ac:chgData name="Sultana Yeasmin" userId="e652c10a-2fb3-445a-a482-fb7327f1a849" providerId="ADAL" clId="{5866A4C5-75C7-4FC4-8CEC-375E40A7539A}" dt="2024-11-30T19:41:50.295" v="8342" actId="165"/>
          <ac:grpSpMkLst>
            <pc:docMk/>
            <pc:sldMk cId="3909620843" sldId="264"/>
            <ac:grpSpMk id="16" creationId="{3945612F-6EC7-435A-89A6-3E26074608C2}"/>
          </ac:grpSpMkLst>
        </pc:grpChg>
        <pc:grpChg chg="add del mod">
          <ac:chgData name="Sultana Yeasmin" userId="e652c10a-2fb3-445a-a482-fb7327f1a849" providerId="ADAL" clId="{5866A4C5-75C7-4FC4-8CEC-375E40A7539A}" dt="2024-11-30T19:34:47.299" v="8305" actId="165"/>
          <ac:grpSpMkLst>
            <pc:docMk/>
            <pc:sldMk cId="3909620843" sldId="264"/>
            <ac:grpSpMk id="17" creationId="{8ABDA583-FF01-4F5F-8611-E24244A1FD65}"/>
          </ac:grpSpMkLst>
        </pc:grpChg>
        <pc:grpChg chg="add mod topLvl">
          <ac:chgData name="Sultana Yeasmin" userId="e652c10a-2fb3-445a-a482-fb7327f1a849" providerId="ADAL" clId="{5866A4C5-75C7-4FC4-8CEC-375E40A7539A}" dt="2024-12-01T00:26:42.517" v="9599" actId="1076"/>
          <ac:grpSpMkLst>
            <pc:docMk/>
            <pc:sldMk cId="3909620843" sldId="264"/>
            <ac:grpSpMk id="18" creationId="{CBF16E86-BB7E-44FC-B41F-9C320C38D4A7}"/>
          </ac:grpSpMkLst>
        </pc:grpChg>
        <pc:grpChg chg="add mod">
          <ac:chgData name="Sultana Yeasmin" userId="e652c10a-2fb3-445a-a482-fb7327f1a849" providerId="ADAL" clId="{5866A4C5-75C7-4FC4-8CEC-375E40A7539A}" dt="2024-11-30T19:41:21.309" v="8336" actId="164"/>
          <ac:grpSpMkLst>
            <pc:docMk/>
            <pc:sldMk cId="3909620843" sldId="264"/>
            <ac:grpSpMk id="25" creationId="{1F0E25C8-89B3-48EA-AEA7-68A73C03A1D3}"/>
          </ac:grpSpMkLst>
        </pc:grpChg>
        <pc:grpChg chg="add del mod">
          <ac:chgData name="Sultana Yeasmin" userId="e652c10a-2fb3-445a-a482-fb7327f1a849" providerId="ADAL" clId="{5866A4C5-75C7-4FC4-8CEC-375E40A7539A}" dt="2024-12-01T00:19:29.183" v="9419" actId="165"/>
          <ac:grpSpMkLst>
            <pc:docMk/>
            <pc:sldMk cId="3909620843" sldId="264"/>
            <ac:grpSpMk id="26" creationId="{1C775C66-050F-4A07-8DB6-B4BD7FDC150C}"/>
          </ac:grpSpMkLst>
        </pc:grpChg>
        <pc:grpChg chg="add del mod">
          <ac:chgData name="Sultana Yeasmin" userId="e652c10a-2fb3-445a-a482-fb7327f1a849" providerId="ADAL" clId="{5866A4C5-75C7-4FC4-8CEC-375E40A7539A}" dt="2024-11-30T19:42:43.655" v="8349" actId="165"/>
          <ac:grpSpMkLst>
            <pc:docMk/>
            <pc:sldMk cId="3909620843" sldId="264"/>
            <ac:grpSpMk id="26" creationId="{B96E8CEF-CF76-45D6-BDB6-50579DB1D383}"/>
          </ac:grpSpMkLst>
        </pc:grpChg>
        <pc:grpChg chg="add mod">
          <ac:chgData name="Sultana Yeasmin" userId="e652c10a-2fb3-445a-a482-fb7327f1a849" providerId="ADAL" clId="{5866A4C5-75C7-4FC4-8CEC-375E40A7539A}" dt="2024-12-01T00:26:42.517" v="9599" actId="1076"/>
          <ac:grpSpMkLst>
            <pc:docMk/>
            <pc:sldMk cId="3909620843" sldId="264"/>
            <ac:grpSpMk id="27" creationId="{D9C55121-1D2A-4DFA-B5FD-3E3A152C2E66}"/>
          </ac:grpSpMkLst>
        </pc:grpChg>
        <pc:grpChg chg="add mod">
          <ac:chgData name="Sultana Yeasmin" userId="e652c10a-2fb3-445a-a482-fb7327f1a849" providerId="ADAL" clId="{5866A4C5-75C7-4FC4-8CEC-375E40A7539A}" dt="2024-12-01T00:26:42.517" v="9599" actId="1076"/>
          <ac:grpSpMkLst>
            <pc:docMk/>
            <pc:sldMk cId="3909620843" sldId="264"/>
            <ac:grpSpMk id="28" creationId="{DE1BF5DA-A866-4142-9732-2C5770ABF094}"/>
          </ac:grpSpMkLst>
        </pc:grpChg>
        <pc:grpChg chg="add mod">
          <ac:chgData name="Sultana Yeasmin" userId="e652c10a-2fb3-445a-a482-fb7327f1a849" providerId="ADAL" clId="{5866A4C5-75C7-4FC4-8CEC-375E40A7539A}" dt="2024-12-01T01:33:04.580" v="9938" actId="14100"/>
          <ac:grpSpMkLst>
            <pc:docMk/>
            <pc:sldMk cId="3909620843" sldId="264"/>
            <ac:grpSpMk id="29" creationId="{335DB763-5E7E-460F-83D9-AD667FE0821A}"/>
          </ac:grpSpMkLst>
        </pc:grpChg>
        <pc:grpChg chg="add del mod">
          <ac:chgData name="Sultana Yeasmin" userId="e652c10a-2fb3-445a-a482-fb7327f1a849" providerId="ADAL" clId="{5866A4C5-75C7-4FC4-8CEC-375E40A7539A}" dt="2024-12-01T01:30:05.426" v="9918" actId="165"/>
          <ac:grpSpMkLst>
            <pc:docMk/>
            <pc:sldMk cId="3909620843" sldId="264"/>
            <ac:grpSpMk id="31" creationId="{71653050-299E-4075-8A87-385E4D3BCB6B}"/>
          </ac:grpSpMkLst>
        </pc:grpChg>
        <pc:grpChg chg="add del mod">
          <ac:chgData name="Sultana Yeasmin" userId="e652c10a-2fb3-445a-a482-fb7327f1a849" providerId="ADAL" clId="{5866A4C5-75C7-4FC4-8CEC-375E40A7539A}" dt="2024-11-30T19:52:59.598" v="8408" actId="165"/>
          <ac:grpSpMkLst>
            <pc:docMk/>
            <pc:sldMk cId="3909620843" sldId="264"/>
            <ac:grpSpMk id="31" creationId="{A27D69FA-CE06-4AC0-BB02-C12DBCC082EB}"/>
          </ac:grpSpMkLst>
        </pc:grpChg>
        <pc:grpChg chg="add mod topLvl">
          <ac:chgData name="Sultana Yeasmin" userId="e652c10a-2fb3-445a-a482-fb7327f1a849" providerId="ADAL" clId="{5866A4C5-75C7-4FC4-8CEC-375E40A7539A}" dt="2024-12-01T00:26:42.517" v="9599" actId="1076"/>
          <ac:grpSpMkLst>
            <pc:docMk/>
            <pc:sldMk cId="3909620843" sldId="264"/>
            <ac:grpSpMk id="32" creationId="{9CB7D929-FD1C-4604-9B85-360EC6E02C5E}"/>
          </ac:grpSpMkLst>
        </pc:grpChg>
        <pc:grpChg chg="add mod topLvl">
          <ac:chgData name="Sultana Yeasmin" userId="e652c10a-2fb3-445a-a482-fb7327f1a849" providerId="ADAL" clId="{5866A4C5-75C7-4FC4-8CEC-375E40A7539A}" dt="2024-12-01T00:26:42.517" v="9599" actId="1076"/>
          <ac:grpSpMkLst>
            <pc:docMk/>
            <pc:sldMk cId="3909620843" sldId="264"/>
            <ac:grpSpMk id="33" creationId="{04A20DC5-CC0B-49F2-A976-A654BC845749}"/>
          </ac:grpSpMkLst>
        </pc:grpChg>
        <pc:grpChg chg="add del mod">
          <ac:chgData name="Sultana Yeasmin" userId="e652c10a-2fb3-445a-a482-fb7327f1a849" providerId="ADAL" clId="{5866A4C5-75C7-4FC4-8CEC-375E40A7539A}" dt="2024-11-30T19:54:28.250" v="8415" actId="165"/>
          <ac:grpSpMkLst>
            <pc:docMk/>
            <pc:sldMk cId="3909620843" sldId="264"/>
            <ac:grpSpMk id="34" creationId="{130A775A-E770-4658-81D8-5BBFA8820EBF}"/>
          </ac:grpSpMkLst>
        </pc:grpChg>
        <pc:grpChg chg="add mod">
          <ac:chgData name="Sultana Yeasmin" userId="e652c10a-2fb3-445a-a482-fb7327f1a849" providerId="ADAL" clId="{5866A4C5-75C7-4FC4-8CEC-375E40A7539A}" dt="2024-12-01T00:26:42.517" v="9599" actId="1076"/>
          <ac:grpSpMkLst>
            <pc:docMk/>
            <pc:sldMk cId="3909620843" sldId="264"/>
            <ac:grpSpMk id="34" creationId="{FBD5FB5C-901C-421E-B6FE-FCD9228A16A3}"/>
          </ac:grpSpMkLst>
        </pc:grpChg>
        <pc:grpChg chg="add mod topLvl">
          <ac:chgData name="Sultana Yeasmin" userId="e652c10a-2fb3-445a-a482-fb7327f1a849" providerId="ADAL" clId="{5866A4C5-75C7-4FC4-8CEC-375E40A7539A}" dt="2024-12-01T00:26:42.517" v="9599" actId="1076"/>
          <ac:grpSpMkLst>
            <pc:docMk/>
            <pc:sldMk cId="3909620843" sldId="264"/>
            <ac:grpSpMk id="35" creationId="{01058898-A140-45D8-9D9D-F2CCCA1B862E}"/>
          </ac:grpSpMkLst>
        </pc:grpChg>
        <pc:grpChg chg="add del mod topLvl">
          <ac:chgData name="Sultana Yeasmin" userId="e652c10a-2fb3-445a-a482-fb7327f1a849" providerId="ADAL" clId="{5866A4C5-75C7-4FC4-8CEC-375E40A7539A}" dt="2024-11-30T23:50:36.148" v="9219" actId="165"/>
          <ac:grpSpMkLst>
            <pc:docMk/>
            <pc:sldMk cId="3909620843" sldId="264"/>
            <ac:grpSpMk id="36" creationId="{C6DC9D0D-6D19-49FD-9B73-BDC2671F605A}"/>
          </ac:grpSpMkLst>
        </pc:grpChg>
        <pc:grpChg chg="add del mod topLvl">
          <ac:chgData name="Sultana Yeasmin" userId="e652c10a-2fb3-445a-a482-fb7327f1a849" providerId="ADAL" clId="{5866A4C5-75C7-4FC4-8CEC-375E40A7539A}" dt="2024-11-30T20:18:02.842" v="8858" actId="165"/>
          <ac:grpSpMkLst>
            <pc:docMk/>
            <pc:sldMk cId="3909620843" sldId="264"/>
            <ac:grpSpMk id="37" creationId="{9DADC984-FCA5-444A-A6EC-2338B20D8237}"/>
          </ac:grpSpMkLst>
        </pc:grpChg>
        <pc:grpChg chg="add mod">
          <ac:chgData name="Sultana Yeasmin" userId="e652c10a-2fb3-445a-a482-fb7327f1a849" providerId="ADAL" clId="{5866A4C5-75C7-4FC4-8CEC-375E40A7539A}" dt="2024-12-01T00:26:42.517" v="9599" actId="1076"/>
          <ac:grpSpMkLst>
            <pc:docMk/>
            <pc:sldMk cId="3909620843" sldId="264"/>
            <ac:grpSpMk id="37" creationId="{B510A9C6-13D6-4E53-915D-320CD08727D2}"/>
          </ac:grpSpMkLst>
        </pc:grpChg>
        <pc:grpChg chg="add mod">
          <ac:chgData name="Sultana Yeasmin" userId="e652c10a-2fb3-445a-a482-fb7327f1a849" providerId="ADAL" clId="{5866A4C5-75C7-4FC4-8CEC-375E40A7539A}" dt="2024-12-01T00:36:03.123" v="9618" actId="166"/>
          <ac:grpSpMkLst>
            <pc:docMk/>
            <pc:sldMk cId="3909620843" sldId="264"/>
            <ac:grpSpMk id="38" creationId="{0C299662-44A6-4911-A394-05C9E121658A}"/>
          </ac:grpSpMkLst>
        </pc:grpChg>
        <pc:grpChg chg="add mod">
          <ac:chgData name="Sultana Yeasmin" userId="e652c10a-2fb3-445a-a482-fb7327f1a849" providerId="ADAL" clId="{5866A4C5-75C7-4FC4-8CEC-375E40A7539A}" dt="2024-11-30T19:59:57.941" v="8445" actId="164"/>
          <ac:grpSpMkLst>
            <pc:docMk/>
            <pc:sldMk cId="3909620843" sldId="264"/>
            <ac:grpSpMk id="39" creationId="{568F9CF8-678D-4ECE-A8A8-8172349ACFBC}"/>
          </ac:grpSpMkLst>
        </pc:grpChg>
        <pc:grpChg chg="add del mod">
          <ac:chgData name="Sultana Yeasmin" userId="e652c10a-2fb3-445a-a482-fb7327f1a849" providerId="ADAL" clId="{5866A4C5-75C7-4FC4-8CEC-375E40A7539A}" dt="2024-11-30T20:03:22.683" v="8467" actId="478"/>
          <ac:grpSpMkLst>
            <pc:docMk/>
            <pc:sldMk cId="3909620843" sldId="264"/>
            <ac:grpSpMk id="40" creationId="{25963B34-9AD6-44F2-AD2D-858524ADAA46}"/>
          </ac:grpSpMkLst>
        </pc:grpChg>
        <pc:grpChg chg="add del mod">
          <ac:chgData name="Sultana Yeasmin" userId="e652c10a-2fb3-445a-a482-fb7327f1a849" providerId="ADAL" clId="{5866A4C5-75C7-4FC4-8CEC-375E40A7539A}" dt="2024-11-30T20:15:28.403" v="8631" actId="165"/>
          <ac:grpSpMkLst>
            <pc:docMk/>
            <pc:sldMk cId="3909620843" sldId="264"/>
            <ac:grpSpMk id="41" creationId="{9BB754B4-77F8-4871-ABA7-CBB7718A0D50}"/>
          </ac:grpSpMkLst>
        </pc:grpChg>
        <pc:grpChg chg="add mod topLvl">
          <ac:chgData name="Sultana Yeasmin" userId="e652c10a-2fb3-445a-a482-fb7327f1a849" providerId="ADAL" clId="{5866A4C5-75C7-4FC4-8CEC-375E40A7539A}" dt="2024-12-01T01:31:12.784" v="9925" actId="14100"/>
          <ac:grpSpMkLst>
            <pc:docMk/>
            <pc:sldMk cId="3909620843" sldId="264"/>
            <ac:grpSpMk id="42" creationId="{07E0709F-F391-4598-B035-7C1F34B2B993}"/>
          </ac:grpSpMkLst>
        </pc:grpChg>
        <pc:grpChg chg="add del mod">
          <ac:chgData name="Sultana Yeasmin" userId="e652c10a-2fb3-445a-a482-fb7327f1a849" providerId="ADAL" clId="{5866A4C5-75C7-4FC4-8CEC-375E40A7539A}" dt="2024-11-30T20:23:20.369" v="8936" actId="165"/>
          <ac:grpSpMkLst>
            <pc:docMk/>
            <pc:sldMk cId="3909620843" sldId="264"/>
            <ac:grpSpMk id="43" creationId="{3321994F-BB45-4CBD-A8AD-48DE50D607AF}"/>
          </ac:grpSpMkLst>
        </pc:grpChg>
        <pc:grpChg chg="add del mod">
          <ac:chgData name="Sultana Yeasmin" userId="e652c10a-2fb3-445a-a482-fb7327f1a849" providerId="ADAL" clId="{5866A4C5-75C7-4FC4-8CEC-375E40A7539A}" dt="2024-11-30T20:17:54.466" v="8857" actId="165"/>
          <ac:grpSpMkLst>
            <pc:docMk/>
            <pc:sldMk cId="3909620843" sldId="264"/>
            <ac:grpSpMk id="48" creationId="{F5B37F0F-D584-454A-A3CC-BF1AF65B2CE7}"/>
          </ac:grpSpMkLst>
        </pc:grpChg>
        <pc:grpChg chg="add del mod topLvl">
          <ac:chgData name="Sultana Yeasmin" userId="e652c10a-2fb3-445a-a482-fb7327f1a849" providerId="ADAL" clId="{5866A4C5-75C7-4FC4-8CEC-375E40A7539A}" dt="2024-11-30T23:46:34.598" v="9204" actId="165"/>
          <ac:grpSpMkLst>
            <pc:docMk/>
            <pc:sldMk cId="3909620843" sldId="264"/>
            <ac:grpSpMk id="49" creationId="{286F3ADF-356A-4758-AEDA-50EE1CF79740}"/>
          </ac:grpSpMkLst>
        </pc:grpChg>
        <pc:grpChg chg="add del mod">
          <ac:chgData name="Sultana Yeasmin" userId="e652c10a-2fb3-445a-a482-fb7327f1a849" providerId="ADAL" clId="{5866A4C5-75C7-4FC4-8CEC-375E40A7539A}" dt="2024-11-30T23:46:14.655" v="9202" actId="165"/>
          <ac:grpSpMkLst>
            <pc:docMk/>
            <pc:sldMk cId="3909620843" sldId="264"/>
            <ac:grpSpMk id="50" creationId="{FF14EC72-D117-4D62-BCE6-8F356A208A61}"/>
          </ac:grpSpMkLst>
        </pc:grpChg>
        <pc:grpChg chg="add del mod">
          <ac:chgData name="Sultana Yeasmin" userId="e652c10a-2fb3-445a-a482-fb7327f1a849" providerId="ADAL" clId="{5866A4C5-75C7-4FC4-8CEC-375E40A7539A}" dt="2024-11-30T20:07:30.003" v="8496" actId="165"/>
          <ac:grpSpMkLst>
            <pc:docMk/>
            <pc:sldMk cId="3909620843" sldId="264"/>
            <ac:grpSpMk id="57" creationId="{C620BC9D-01F3-4B35-8CA0-C62BDC68C194}"/>
          </ac:grpSpMkLst>
        </pc:grpChg>
        <pc:grpChg chg="add del mod topLvl">
          <ac:chgData name="Sultana Yeasmin" userId="e652c10a-2fb3-445a-a482-fb7327f1a849" providerId="ADAL" clId="{5866A4C5-75C7-4FC4-8CEC-375E40A7539A}" dt="2024-11-30T20:07:46.062" v="8502" actId="165"/>
          <ac:grpSpMkLst>
            <pc:docMk/>
            <pc:sldMk cId="3909620843" sldId="264"/>
            <ac:grpSpMk id="58" creationId="{2817E398-81F5-4710-B965-45613A969CAE}"/>
          </ac:grpSpMkLst>
        </pc:grpChg>
        <pc:grpChg chg="add del mod">
          <ac:chgData name="Sultana Yeasmin" userId="e652c10a-2fb3-445a-a482-fb7327f1a849" providerId="ADAL" clId="{5866A4C5-75C7-4FC4-8CEC-375E40A7539A}" dt="2024-11-30T20:25:49.349" v="8953" actId="165"/>
          <ac:grpSpMkLst>
            <pc:docMk/>
            <pc:sldMk cId="3909620843" sldId="264"/>
            <ac:grpSpMk id="70" creationId="{4CF26AB4-FEF4-4E42-92B3-CE0DEF3779E0}"/>
          </ac:grpSpMkLst>
        </pc:grpChg>
        <pc:grpChg chg="del mod topLvl">
          <ac:chgData name="Sultana Yeasmin" userId="e652c10a-2fb3-445a-a482-fb7327f1a849" providerId="ADAL" clId="{5866A4C5-75C7-4FC4-8CEC-375E40A7539A}" dt="2024-11-30T20:25:53.376" v="8954" actId="478"/>
          <ac:grpSpMkLst>
            <pc:docMk/>
            <pc:sldMk cId="3909620843" sldId="264"/>
            <ac:grpSpMk id="72" creationId="{0098E895-0950-45C8-8B40-F94C14749F25}"/>
          </ac:grpSpMkLst>
        </pc:grpChg>
        <pc:grpChg chg="mod">
          <ac:chgData name="Sultana Yeasmin" userId="e652c10a-2fb3-445a-a482-fb7327f1a849" providerId="ADAL" clId="{5866A4C5-75C7-4FC4-8CEC-375E40A7539A}" dt="2024-11-30T20:25:49.349" v="8953" actId="165"/>
          <ac:grpSpMkLst>
            <pc:docMk/>
            <pc:sldMk cId="3909620843" sldId="264"/>
            <ac:grpSpMk id="74" creationId="{FEB27E96-D370-4861-903C-6D0629AC15B7}"/>
          </ac:grpSpMkLst>
        </pc:grpChg>
        <pc:grpChg chg="mod">
          <ac:chgData name="Sultana Yeasmin" userId="e652c10a-2fb3-445a-a482-fb7327f1a849" providerId="ADAL" clId="{5866A4C5-75C7-4FC4-8CEC-375E40A7539A}" dt="2024-11-30T20:25:49.349" v="8953" actId="165"/>
          <ac:grpSpMkLst>
            <pc:docMk/>
            <pc:sldMk cId="3909620843" sldId="264"/>
            <ac:grpSpMk id="76" creationId="{63A870BE-ABAE-465A-9B7B-F78DE4AADE98}"/>
          </ac:grpSpMkLst>
        </pc:grpChg>
        <pc:grpChg chg="mod">
          <ac:chgData name="Sultana Yeasmin" userId="e652c10a-2fb3-445a-a482-fb7327f1a849" providerId="ADAL" clId="{5866A4C5-75C7-4FC4-8CEC-375E40A7539A}" dt="2024-11-30T20:25:49.349" v="8953" actId="165"/>
          <ac:grpSpMkLst>
            <pc:docMk/>
            <pc:sldMk cId="3909620843" sldId="264"/>
            <ac:grpSpMk id="77" creationId="{079BAD06-2C76-4044-8CB6-A0DA83323649}"/>
          </ac:grpSpMkLst>
        </pc:grpChg>
        <pc:grpChg chg="mod">
          <ac:chgData name="Sultana Yeasmin" userId="e652c10a-2fb3-445a-a482-fb7327f1a849" providerId="ADAL" clId="{5866A4C5-75C7-4FC4-8CEC-375E40A7539A}" dt="2024-11-30T20:25:49.349" v="8953" actId="165"/>
          <ac:grpSpMkLst>
            <pc:docMk/>
            <pc:sldMk cId="3909620843" sldId="264"/>
            <ac:grpSpMk id="78" creationId="{F670B7C9-1BF5-4253-B42B-A92EF1A1EF10}"/>
          </ac:grpSpMkLst>
        </pc:grpChg>
        <pc:grpChg chg="mod">
          <ac:chgData name="Sultana Yeasmin" userId="e652c10a-2fb3-445a-a482-fb7327f1a849" providerId="ADAL" clId="{5866A4C5-75C7-4FC4-8CEC-375E40A7539A}" dt="2024-11-30T20:25:49.349" v="8953" actId="165"/>
          <ac:grpSpMkLst>
            <pc:docMk/>
            <pc:sldMk cId="3909620843" sldId="264"/>
            <ac:grpSpMk id="79" creationId="{DD1B5E09-214B-47AF-A324-CE66FA001898}"/>
          </ac:grpSpMkLst>
        </pc:grpChg>
        <pc:grpChg chg="mod">
          <ac:chgData name="Sultana Yeasmin" userId="e652c10a-2fb3-445a-a482-fb7327f1a849" providerId="ADAL" clId="{5866A4C5-75C7-4FC4-8CEC-375E40A7539A}" dt="2024-11-30T20:25:49.349" v="8953" actId="165"/>
          <ac:grpSpMkLst>
            <pc:docMk/>
            <pc:sldMk cId="3909620843" sldId="264"/>
            <ac:grpSpMk id="80" creationId="{B94BF10E-F124-4E91-BA0A-FEF8B580946F}"/>
          </ac:grpSpMkLst>
        </pc:grpChg>
        <pc:grpChg chg="mod">
          <ac:chgData name="Sultana Yeasmin" userId="e652c10a-2fb3-445a-a482-fb7327f1a849" providerId="ADAL" clId="{5866A4C5-75C7-4FC4-8CEC-375E40A7539A}" dt="2024-11-30T20:25:49.349" v="8953" actId="165"/>
          <ac:grpSpMkLst>
            <pc:docMk/>
            <pc:sldMk cId="3909620843" sldId="264"/>
            <ac:grpSpMk id="81" creationId="{BBB462B3-17BF-4DFE-B0C2-148DF2915AA4}"/>
          </ac:grpSpMkLst>
        </pc:grpChg>
        <pc:grpChg chg="mod">
          <ac:chgData name="Sultana Yeasmin" userId="e652c10a-2fb3-445a-a482-fb7327f1a849" providerId="ADAL" clId="{5866A4C5-75C7-4FC4-8CEC-375E40A7539A}" dt="2024-11-30T20:25:49.349" v="8953" actId="165"/>
          <ac:grpSpMkLst>
            <pc:docMk/>
            <pc:sldMk cId="3909620843" sldId="264"/>
            <ac:grpSpMk id="88" creationId="{71FCDD8C-6CB9-4729-A47F-7E795BE5C467}"/>
          </ac:grpSpMkLst>
        </pc:grpChg>
        <pc:grpChg chg="mod">
          <ac:chgData name="Sultana Yeasmin" userId="e652c10a-2fb3-445a-a482-fb7327f1a849" providerId="ADAL" clId="{5866A4C5-75C7-4FC4-8CEC-375E40A7539A}" dt="2024-11-30T20:25:49.349" v="8953" actId="165"/>
          <ac:grpSpMkLst>
            <pc:docMk/>
            <pc:sldMk cId="3909620843" sldId="264"/>
            <ac:grpSpMk id="89" creationId="{985190AB-3366-4FEF-972F-D50506892A0B}"/>
          </ac:grpSpMkLst>
        </pc:grpChg>
        <pc:grpChg chg="mod">
          <ac:chgData name="Sultana Yeasmin" userId="e652c10a-2fb3-445a-a482-fb7327f1a849" providerId="ADAL" clId="{5866A4C5-75C7-4FC4-8CEC-375E40A7539A}" dt="2024-11-30T20:25:49.349" v="8953" actId="165"/>
          <ac:grpSpMkLst>
            <pc:docMk/>
            <pc:sldMk cId="3909620843" sldId="264"/>
            <ac:grpSpMk id="90" creationId="{B1ADDC1D-FA53-464B-9CE7-3F83245008A7}"/>
          </ac:grpSpMkLst>
        </pc:grpChg>
        <pc:grpChg chg="mod">
          <ac:chgData name="Sultana Yeasmin" userId="e652c10a-2fb3-445a-a482-fb7327f1a849" providerId="ADAL" clId="{5866A4C5-75C7-4FC4-8CEC-375E40A7539A}" dt="2024-11-30T20:25:49.349" v="8953" actId="165"/>
          <ac:grpSpMkLst>
            <pc:docMk/>
            <pc:sldMk cId="3909620843" sldId="264"/>
            <ac:grpSpMk id="91" creationId="{05344401-D84A-4AC4-9D4D-A0461A69E5E7}"/>
          </ac:grpSpMkLst>
        </pc:grpChg>
        <pc:graphicFrameChg chg="add del mod">
          <ac:chgData name="Sultana Yeasmin" userId="e652c10a-2fb3-445a-a482-fb7327f1a849" providerId="ADAL" clId="{5866A4C5-75C7-4FC4-8CEC-375E40A7539A}" dt="2024-11-30T23:44:45.305" v="9181" actId="12084"/>
          <ac:graphicFrameMkLst>
            <pc:docMk/>
            <pc:sldMk cId="3909620843" sldId="264"/>
            <ac:graphicFrameMk id="25" creationId="{0154F7E2-9DF4-40BA-86C5-72DB381EA815}"/>
          </ac:graphicFrameMkLst>
        </pc:graphicFrameChg>
        <pc:graphicFrameChg chg="add del mod">
          <ac:chgData name="Sultana Yeasmin" userId="e652c10a-2fb3-445a-a482-fb7327f1a849" providerId="ADAL" clId="{5866A4C5-75C7-4FC4-8CEC-375E40A7539A}" dt="2024-11-30T20:39:08.741" v="8967" actId="12084"/>
          <ac:graphicFrameMkLst>
            <pc:docMk/>
            <pc:sldMk cId="3909620843" sldId="264"/>
            <ac:graphicFrameMk id="51" creationId="{B1633C75-6E4F-4568-8DBC-7BF0F69AE54B}"/>
          </ac:graphicFrameMkLst>
        </pc:graphicFrameChg>
        <pc:picChg chg="add del mod">
          <ac:chgData name="Sultana Yeasmin" userId="e652c10a-2fb3-445a-a482-fb7327f1a849" providerId="ADAL" clId="{5866A4C5-75C7-4FC4-8CEC-375E40A7539A}" dt="2024-11-30T19:30:50.169" v="8277" actId="478"/>
          <ac:picMkLst>
            <pc:docMk/>
            <pc:sldMk cId="3909620843" sldId="264"/>
            <ac:picMk id="11" creationId="{B0150E4A-8C8B-44DB-9FB1-F7B7CB87D32B}"/>
          </ac:picMkLst>
        </pc:picChg>
        <pc:picChg chg="add del mod">
          <ac:chgData name="Sultana Yeasmin" userId="e652c10a-2fb3-445a-a482-fb7327f1a849" providerId="ADAL" clId="{5866A4C5-75C7-4FC4-8CEC-375E40A7539A}" dt="2024-11-30T23:42:00.192" v="9166" actId="478"/>
          <ac:picMkLst>
            <pc:docMk/>
            <pc:sldMk cId="3909620843" sldId="264"/>
            <ac:picMk id="16" creationId="{06D9C5E2-9A28-4825-9131-3D9969145ED9}"/>
          </ac:picMkLst>
        </pc:picChg>
        <pc:picChg chg="add del mod">
          <ac:chgData name="Sultana Yeasmin" userId="e652c10a-2fb3-445a-a482-fb7327f1a849" providerId="ADAL" clId="{5866A4C5-75C7-4FC4-8CEC-375E40A7539A}" dt="2024-11-30T23:55:08.154" v="9245" actId="478"/>
          <ac:picMkLst>
            <pc:docMk/>
            <pc:sldMk cId="3909620843" sldId="264"/>
            <ac:picMk id="17" creationId="{5B0B22FA-9D1B-43BD-ABBD-B5B6175547B8}"/>
          </ac:picMkLst>
        </pc:picChg>
        <pc:picChg chg="add mod">
          <ac:chgData name="Sultana Yeasmin" userId="e652c10a-2fb3-445a-a482-fb7327f1a849" providerId="ADAL" clId="{5866A4C5-75C7-4FC4-8CEC-375E40A7539A}" dt="2024-12-01T00:26:42.517" v="9599" actId="1076"/>
          <ac:picMkLst>
            <pc:docMk/>
            <pc:sldMk cId="3909620843" sldId="264"/>
            <ac:picMk id="57" creationId="{C05050F5-9CF4-4F22-A1E5-E9BC7FAC068B}"/>
          </ac:picMkLst>
        </pc:picChg>
        <pc:picChg chg="add del mod topLvl">
          <ac:chgData name="Sultana Yeasmin" userId="e652c10a-2fb3-445a-a482-fb7327f1a849" providerId="ADAL" clId="{5866A4C5-75C7-4FC4-8CEC-375E40A7539A}" dt="2024-11-30T20:07:35.532" v="8499" actId="478"/>
          <ac:picMkLst>
            <pc:docMk/>
            <pc:sldMk cId="3909620843" sldId="264"/>
            <ac:picMk id="59" creationId="{F79C84CB-96DC-497A-A40C-7A2B38607BB3}"/>
          </ac:picMkLst>
        </pc:picChg>
        <pc:picChg chg="add del mod topLvl">
          <ac:chgData name="Sultana Yeasmin" userId="e652c10a-2fb3-445a-a482-fb7327f1a849" providerId="ADAL" clId="{5866A4C5-75C7-4FC4-8CEC-375E40A7539A}" dt="2024-11-30T20:07:50.967" v="8505" actId="478"/>
          <ac:picMkLst>
            <pc:docMk/>
            <pc:sldMk cId="3909620843" sldId="264"/>
            <ac:picMk id="61" creationId="{6AB7218E-C624-4570-83C3-5711C95D45FB}"/>
          </ac:picMkLst>
        </pc:picChg>
        <pc:picChg chg="add del mod">
          <ac:chgData name="Sultana Yeasmin" userId="e652c10a-2fb3-445a-a482-fb7327f1a849" providerId="ADAL" clId="{5866A4C5-75C7-4FC4-8CEC-375E40A7539A}" dt="2024-12-01T00:37:05.016" v="9626" actId="478"/>
          <ac:picMkLst>
            <pc:docMk/>
            <pc:sldMk cId="3909620843" sldId="264"/>
            <ac:picMk id="68" creationId="{5B926D37-E8D6-4EF0-875C-4D2B61BCA752}"/>
          </ac:picMkLst>
        </pc:picChg>
        <pc:picChg chg="add del mod">
          <ac:chgData name="Sultana Yeasmin" userId="e652c10a-2fb3-445a-a482-fb7327f1a849" providerId="ADAL" clId="{5866A4C5-75C7-4FC4-8CEC-375E40A7539A}" dt="2024-12-01T00:37:07.152" v="9627" actId="478"/>
          <ac:picMkLst>
            <pc:docMk/>
            <pc:sldMk cId="3909620843" sldId="264"/>
            <ac:picMk id="69" creationId="{179AC9DB-A944-45E4-8E9E-10A5E29D7591}"/>
          </ac:picMkLst>
        </pc:picChg>
        <pc:picChg chg="add del mod">
          <ac:chgData name="Sultana Yeasmin" userId="e652c10a-2fb3-445a-a482-fb7327f1a849" providerId="ADAL" clId="{5866A4C5-75C7-4FC4-8CEC-375E40A7539A}" dt="2024-12-01T01:28:22.098" v="9907" actId="478"/>
          <ac:picMkLst>
            <pc:docMk/>
            <pc:sldMk cId="3909620843" sldId="264"/>
            <ac:picMk id="70" creationId="{2CE0DCAE-4CB1-41E5-8124-0DDFDFBEF0D9}"/>
          </ac:picMkLst>
        </pc:picChg>
        <pc:picChg chg="mod">
          <ac:chgData name="Sultana Yeasmin" userId="e652c10a-2fb3-445a-a482-fb7327f1a849" providerId="ADAL" clId="{5866A4C5-75C7-4FC4-8CEC-375E40A7539A}" dt="2024-11-30T20:25:49.349" v="8953" actId="165"/>
          <ac:picMkLst>
            <pc:docMk/>
            <pc:sldMk cId="3909620843" sldId="264"/>
            <ac:picMk id="82" creationId="{F07FFFEC-6ED7-4890-8FDE-EFEE91CFCF0B}"/>
          </ac:picMkLst>
        </pc:picChg>
        <pc:picChg chg="mod">
          <ac:chgData name="Sultana Yeasmin" userId="e652c10a-2fb3-445a-a482-fb7327f1a849" providerId="ADAL" clId="{5866A4C5-75C7-4FC4-8CEC-375E40A7539A}" dt="2024-11-30T20:25:49.349" v="8953" actId="165"/>
          <ac:picMkLst>
            <pc:docMk/>
            <pc:sldMk cId="3909620843" sldId="264"/>
            <ac:picMk id="85" creationId="{922F3C14-9007-46E9-BB9F-FE8AE9B8FA00}"/>
          </ac:picMkLst>
        </pc:picChg>
        <pc:picChg chg="mod">
          <ac:chgData name="Sultana Yeasmin" userId="e652c10a-2fb3-445a-a482-fb7327f1a849" providerId="ADAL" clId="{5866A4C5-75C7-4FC4-8CEC-375E40A7539A}" dt="2024-11-30T20:25:49.349" v="8953" actId="165"/>
          <ac:picMkLst>
            <pc:docMk/>
            <pc:sldMk cId="3909620843" sldId="264"/>
            <ac:picMk id="86" creationId="{5503FA48-3B7E-4657-98EC-AF3A77FA1E51}"/>
          </ac:picMkLst>
        </pc:picChg>
        <pc:picChg chg="mod">
          <ac:chgData name="Sultana Yeasmin" userId="e652c10a-2fb3-445a-a482-fb7327f1a849" providerId="ADAL" clId="{5866A4C5-75C7-4FC4-8CEC-375E40A7539A}" dt="2024-11-30T20:25:49.349" v="8953" actId="165"/>
          <ac:picMkLst>
            <pc:docMk/>
            <pc:sldMk cId="3909620843" sldId="264"/>
            <ac:picMk id="92" creationId="{B7B0F2ED-4C8E-405B-98FC-0D9E318B7697}"/>
          </ac:picMkLst>
        </pc:picChg>
        <pc:picChg chg="mod">
          <ac:chgData name="Sultana Yeasmin" userId="e652c10a-2fb3-445a-a482-fb7327f1a849" providerId="ADAL" clId="{5866A4C5-75C7-4FC4-8CEC-375E40A7539A}" dt="2024-11-30T20:25:49.349" v="8953" actId="165"/>
          <ac:picMkLst>
            <pc:docMk/>
            <pc:sldMk cId="3909620843" sldId="264"/>
            <ac:picMk id="94" creationId="{8C404FCE-34FB-4680-A66D-5119F5DBF02F}"/>
          </ac:picMkLst>
        </pc:picChg>
        <pc:picChg chg="mod">
          <ac:chgData name="Sultana Yeasmin" userId="e652c10a-2fb3-445a-a482-fb7327f1a849" providerId="ADAL" clId="{5866A4C5-75C7-4FC4-8CEC-375E40A7539A}" dt="2024-11-30T20:25:49.349" v="8953" actId="165"/>
          <ac:picMkLst>
            <pc:docMk/>
            <pc:sldMk cId="3909620843" sldId="264"/>
            <ac:picMk id="96" creationId="{15C28366-E610-4017-8BBC-FA1A757DE4E4}"/>
          </ac:picMkLst>
        </pc:picChg>
        <pc:picChg chg="mod">
          <ac:chgData name="Sultana Yeasmin" userId="e652c10a-2fb3-445a-a482-fb7327f1a849" providerId="ADAL" clId="{5866A4C5-75C7-4FC4-8CEC-375E40A7539A}" dt="2024-11-30T20:25:49.349" v="8953" actId="165"/>
          <ac:picMkLst>
            <pc:docMk/>
            <pc:sldMk cId="3909620843" sldId="264"/>
            <ac:picMk id="98" creationId="{A6208EFC-FB2C-44A8-99FB-62C284633DB2}"/>
          </ac:picMkLst>
        </pc:picChg>
        <pc:picChg chg="add mod">
          <ac:chgData name="Sultana Yeasmin" userId="e652c10a-2fb3-445a-a482-fb7327f1a849" providerId="ADAL" clId="{5866A4C5-75C7-4FC4-8CEC-375E40A7539A}" dt="2024-12-01T00:26:42.517" v="9599" actId="1076"/>
          <ac:picMkLst>
            <pc:docMk/>
            <pc:sldMk cId="3909620843" sldId="264"/>
            <ac:picMk id="1026" creationId="{C2DCD2C3-EFC8-4060-9161-3056A5F04C8B}"/>
          </ac:picMkLst>
        </pc:picChg>
        <pc:picChg chg="add mod topLvl">
          <ac:chgData name="Sultana Yeasmin" userId="e652c10a-2fb3-445a-a482-fb7327f1a849" providerId="ADAL" clId="{5866A4C5-75C7-4FC4-8CEC-375E40A7539A}" dt="2024-12-01T00:26:42.517" v="9599" actId="1076"/>
          <ac:picMkLst>
            <pc:docMk/>
            <pc:sldMk cId="3909620843" sldId="264"/>
            <ac:picMk id="1028" creationId="{FEE29E19-8CCB-4CBC-B071-73FE6DFBEA2D}"/>
          </ac:picMkLst>
        </pc:picChg>
        <pc:picChg chg="add mod">
          <ac:chgData name="Sultana Yeasmin" userId="e652c10a-2fb3-445a-a482-fb7327f1a849" providerId="ADAL" clId="{5866A4C5-75C7-4FC4-8CEC-375E40A7539A}" dt="2024-12-01T01:33:44.191" v="9940" actId="1076"/>
          <ac:picMkLst>
            <pc:docMk/>
            <pc:sldMk cId="3909620843" sldId="264"/>
            <ac:picMk id="1030" creationId="{E7EF7087-E9EB-486C-90D1-8FA7D81D8B42}"/>
          </ac:picMkLst>
        </pc:picChg>
        <pc:picChg chg="add mod">
          <ac:chgData name="Sultana Yeasmin" userId="e652c10a-2fb3-445a-a482-fb7327f1a849" providerId="ADAL" clId="{5866A4C5-75C7-4FC4-8CEC-375E40A7539A}" dt="2024-12-01T01:33:44.191" v="9940" actId="1076"/>
          <ac:picMkLst>
            <pc:docMk/>
            <pc:sldMk cId="3909620843" sldId="264"/>
            <ac:picMk id="1032" creationId="{B3BC9CC6-B041-4BDD-9B26-1364FB2610F2}"/>
          </ac:picMkLst>
        </pc:picChg>
        <pc:picChg chg="add mod">
          <ac:chgData name="Sultana Yeasmin" userId="e652c10a-2fb3-445a-a482-fb7327f1a849" providerId="ADAL" clId="{5866A4C5-75C7-4FC4-8CEC-375E40A7539A}" dt="2024-12-01T01:33:44.191" v="9940" actId="1076"/>
          <ac:picMkLst>
            <pc:docMk/>
            <pc:sldMk cId="3909620843" sldId="264"/>
            <ac:picMk id="1034" creationId="{D3ECE30E-D02F-41A3-B774-D8D760AA961B}"/>
          </ac:picMkLst>
        </pc:picChg>
        <pc:picChg chg="add mod">
          <ac:chgData name="Sultana Yeasmin" userId="e652c10a-2fb3-445a-a482-fb7327f1a849" providerId="ADAL" clId="{5866A4C5-75C7-4FC4-8CEC-375E40A7539A}" dt="2024-12-01T01:33:44.191" v="9940" actId="1076"/>
          <ac:picMkLst>
            <pc:docMk/>
            <pc:sldMk cId="3909620843" sldId="264"/>
            <ac:picMk id="2050" creationId="{3B182E9B-A213-444A-B309-C64D6F70A781}"/>
          </ac:picMkLst>
        </pc:picChg>
        <pc:picChg chg="add del mod">
          <ac:chgData name="Sultana Yeasmin" userId="e652c10a-2fb3-445a-a482-fb7327f1a849" providerId="ADAL" clId="{5866A4C5-75C7-4FC4-8CEC-375E40A7539A}" dt="2024-11-28T21:53:13.421" v="7486" actId="478"/>
          <ac:picMkLst>
            <pc:docMk/>
            <pc:sldMk cId="3909620843" sldId="264"/>
            <ac:picMk id="2050" creationId="{A0EFA7F2-C4F5-486A-A41F-70F7CAEA9CB4}"/>
          </ac:picMkLst>
        </pc:picChg>
        <pc:picChg chg="add del mod">
          <ac:chgData name="Sultana Yeasmin" userId="e652c10a-2fb3-445a-a482-fb7327f1a849" providerId="ADAL" clId="{5866A4C5-75C7-4FC4-8CEC-375E40A7539A}" dt="2024-12-01T01:28:18.412" v="9906" actId="478"/>
          <ac:picMkLst>
            <pc:docMk/>
            <pc:sldMk cId="3909620843" sldId="264"/>
            <ac:picMk id="2052" creationId="{EA2BFBA7-30B6-4DE8-BA28-28D9B2472775}"/>
          </ac:picMkLst>
        </pc:picChg>
        <pc:picChg chg="add mod">
          <ac:chgData name="Sultana Yeasmin" userId="e652c10a-2fb3-445a-a482-fb7327f1a849" providerId="ADAL" clId="{5866A4C5-75C7-4FC4-8CEC-375E40A7539A}" dt="2024-12-01T01:30:05.426" v="9918" actId="165"/>
          <ac:picMkLst>
            <pc:docMk/>
            <pc:sldMk cId="3909620843" sldId="264"/>
            <ac:picMk id="2054" creationId="{21BA47FB-2EF7-41B3-AF81-FC1ED9D2B565}"/>
          </ac:picMkLst>
        </pc:picChg>
        <pc:picChg chg="add del mod">
          <ac:chgData name="Sultana Yeasmin" userId="e652c10a-2fb3-445a-a482-fb7327f1a849" providerId="ADAL" clId="{5866A4C5-75C7-4FC4-8CEC-375E40A7539A}" dt="2024-12-01T00:03:32.959" v="9360" actId="478"/>
          <ac:picMkLst>
            <pc:docMk/>
            <pc:sldMk cId="3909620843" sldId="264"/>
            <ac:picMk id="2056" creationId="{47283231-87BA-4E90-89D8-A5B45C864029}"/>
          </ac:picMkLst>
        </pc:picChg>
        <pc:picChg chg="add del mod">
          <ac:chgData name="Sultana Yeasmin" userId="e652c10a-2fb3-445a-a482-fb7327f1a849" providerId="ADAL" clId="{5866A4C5-75C7-4FC4-8CEC-375E40A7539A}" dt="2024-12-01T00:04:35.999" v="9370" actId="478"/>
          <ac:picMkLst>
            <pc:docMk/>
            <pc:sldMk cId="3909620843" sldId="264"/>
            <ac:picMk id="2058" creationId="{0C72120A-5FE5-4D3D-A04A-1AF66211705B}"/>
          </ac:picMkLst>
        </pc:picChg>
        <pc:picChg chg="add del mod">
          <ac:chgData name="Sultana Yeasmin" userId="e652c10a-2fb3-445a-a482-fb7327f1a849" providerId="ADAL" clId="{5866A4C5-75C7-4FC4-8CEC-375E40A7539A}" dt="2024-11-28T22:46:47.961" v="7674" actId="478"/>
          <ac:picMkLst>
            <pc:docMk/>
            <pc:sldMk cId="3909620843" sldId="264"/>
            <ac:picMk id="2058" creationId="{357E2B0F-1157-473B-97A5-945257ABC65D}"/>
          </ac:picMkLst>
        </pc:picChg>
        <pc:picChg chg="add del mod">
          <ac:chgData name="Sultana Yeasmin" userId="e652c10a-2fb3-445a-a482-fb7327f1a849" providerId="ADAL" clId="{5866A4C5-75C7-4FC4-8CEC-375E40A7539A}" dt="2024-12-01T00:12:39.089" v="9378" actId="478"/>
          <ac:picMkLst>
            <pc:docMk/>
            <pc:sldMk cId="3909620843" sldId="264"/>
            <ac:picMk id="2060" creationId="{6C8A4F8B-1890-4E39-9B4C-641DA8FCE256}"/>
          </ac:picMkLst>
        </pc:picChg>
        <pc:picChg chg="add del mod">
          <ac:chgData name="Sultana Yeasmin" userId="e652c10a-2fb3-445a-a482-fb7327f1a849" providerId="ADAL" clId="{5866A4C5-75C7-4FC4-8CEC-375E40A7539A}" dt="2024-11-29T00:03:52.363" v="7914" actId="478"/>
          <ac:picMkLst>
            <pc:docMk/>
            <pc:sldMk cId="3909620843" sldId="264"/>
            <ac:picMk id="2062" creationId="{6B7E65B7-6EFA-41EF-8D9E-4C19483DC8CD}"/>
          </ac:picMkLst>
        </pc:picChg>
        <pc:picChg chg="add mod topLvl">
          <ac:chgData name="Sultana Yeasmin" userId="e652c10a-2fb3-445a-a482-fb7327f1a849" providerId="ADAL" clId="{5866A4C5-75C7-4FC4-8CEC-375E40A7539A}" dt="2024-12-01T01:33:04.580" v="9938" actId="14100"/>
          <ac:picMkLst>
            <pc:docMk/>
            <pc:sldMk cId="3909620843" sldId="264"/>
            <ac:picMk id="2062" creationId="{6E76354F-7166-4866-9D89-92D08A7D0AC8}"/>
          </ac:picMkLst>
        </pc:picChg>
        <pc:picChg chg="add del mod">
          <ac:chgData name="Sultana Yeasmin" userId="e652c10a-2fb3-445a-a482-fb7327f1a849" providerId="ADAL" clId="{5866A4C5-75C7-4FC4-8CEC-375E40A7539A}" dt="2024-11-28T23:31:47.035" v="7862" actId="478"/>
          <ac:picMkLst>
            <pc:docMk/>
            <pc:sldMk cId="3909620843" sldId="264"/>
            <ac:picMk id="2064" creationId="{A090EDB6-F80C-4450-A508-AF4D8D02333B}"/>
          </ac:picMkLst>
        </pc:picChg>
        <pc:picChg chg="add del mod">
          <ac:chgData name="Sultana Yeasmin" userId="e652c10a-2fb3-445a-a482-fb7327f1a849" providerId="ADAL" clId="{5866A4C5-75C7-4FC4-8CEC-375E40A7539A}" dt="2024-12-01T01:28:38.829" v="9912" actId="478"/>
          <ac:picMkLst>
            <pc:docMk/>
            <pc:sldMk cId="3909620843" sldId="264"/>
            <ac:picMk id="2064" creationId="{E3AAEB5C-5BF5-43B4-B695-4FAE0611183C}"/>
          </ac:picMkLst>
        </pc:picChg>
        <pc:picChg chg="add mod">
          <ac:chgData name="Sultana Yeasmin" userId="e652c10a-2fb3-445a-a482-fb7327f1a849" providerId="ADAL" clId="{5866A4C5-75C7-4FC4-8CEC-375E40A7539A}" dt="2024-12-01T00:26:42.517" v="9599" actId="1076"/>
          <ac:picMkLst>
            <pc:docMk/>
            <pc:sldMk cId="3909620843" sldId="264"/>
            <ac:picMk id="2066" creationId="{C489C51A-5E49-448B-9468-4698F5B60048}"/>
          </ac:picMkLst>
        </pc:picChg>
        <pc:picChg chg="add mod topLvl">
          <ac:chgData name="Sultana Yeasmin" userId="e652c10a-2fb3-445a-a482-fb7327f1a849" providerId="ADAL" clId="{5866A4C5-75C7-4FC4-8CEC-375E40A7539A}" dt="2024-12-01T01:31:02.563" v="9924" actId="14100"/>
          <ac:picMkLst>
            <pc:docMk/>
            <pc:sldMk cId="3909620843" sldId="264"/>
            <ac:picMk id="2070" creationId="{B28490D9-9EB4-46FE-9F5C-9DB1C1DD041B}"/>
          </ac:picMkLst>
        </pc:picChg>
        <pc:picChg chg="add del mod">
          <ac:chgData name="Sultana Yeasmin" userId="e652c10a-2fb3-445a-a482-fb7327f1a849" providerId="ADAL" clId="{5866A4C5-75C7-4FC4-8CEC-375E40A7539A}" dt="2024-11-29T00:03:04.454" v="7909" actId="478"/>
          <ac:picMkLst>
            <pc:docMk/>
            <pc:sldMk cId="3909620843" sldId="264"/>
            <ac:picMk id="2072" creationId="{2156DA0C-E17B-488D-8333-3F96FFF0309F}"/>
          </ac:picMkLst>
        </pc:picChg>
        <pc:picChg chg="add mod">
          <ac:chgData name="Sultana Yeasmin" userId="e652c10a-2fb3-445a-a482-fb7327f1a849" providerId="ADAL" clId="{5866A4C5-75C7-4FC4-8CEC-375E40A7539A}" dt="2024-12-01T00:26:42.517" v="9599" actId="1076"/>
          <ac:picMkLst>
            <pc:docMk/>
            <pc:sldMk cId="3909620843" sldId="264"/>
            <ac:picMk id="2074" creationId="{6B7F5210-3E6B-4120-A033-F24751F5C49E}"/>
          </ac:picMkLst>
        </pc:picChg>
        <pc:picChg chg="add mod">
          <ac:chgData name="Sultana Yeasmin" userId="e652c10a-2fb3-445a-a482-fb7327f1a849" providerId="ADAL" clId="{5866A4C5-75C7-4FC4-8CEC-375E40A7539A}" dt="2024-12-01T00:26:42.517" v="9599" actId="1076"/>
          <ac:picMkLst>
            <pc:docMk/>
            <pc:sldMk cId="3909620843" sldId="264"/>
            <ac:picMk id="2076" creationId="{A1506DCC-D8BD-43AA-A795-F45A3E0C7F18}"/>
          </ac:picMkLst>
        </pc:picChg>
        <pc:picChg chg="add mod topLvl">
          <ac:chgData name="Sultana Yeasmin" userId="e652c10a-2fb3-445a-a482-fb7327f1a849" providerId="ADAL" clId="{5866A4C5-75C7-4FC4-8CEC-375E40A7539A}" dt="2024-12-01T00:26:42.517" v="9599" actId="1076"/>
          <ac:picMkLst>
            <pc:docMk/>
            <pc:sldMk cId="3909620843" sldId="264"/>
            <ac:picMk id="2080" creationId="{159B9C6F-0EFE-4DCB-9CD9-8A743A27E644}"/>
          </ac:picMkLst>
        </pc:picChg>
        <pc:picChg chg="add mod topLvl">
          <ac:chgData name="Sultana Yeasmin" userId="e652c10a-2fb3-445a-a482-fb7327f1a849" providerId="ADAL" clId="{5866A4C5-75C7-4FC4-8CEC-375E40A7539A}" dt="2024-12-01T00:26:42.517" v="9599" actId="1076"/>
          <ac:picMkLst>
            <pc:docMk/>
            <pc:sldMk cId="3909620843" sldId="264"/>
            <ac:picMk id="2082" creationId="{8CDFA783-6599-424A-B77E-9850D903FB92}"/>
          </ac:picMkLst>
        </pc:picChg>
        <pc:picChg chg="add del mod">
          <ac:chgData name="Sultana Yeasmin" userId="e652c10a-2fb3-445a-a482-fb7327f1a849" providerId="ADAL" clId="{5866A4C5-75C7-4FC4-8CEC-375E40A7539A}" dt="2024-11-30T23:10:04.045" v="9017" actId="478"/>
          <ac:picMkLst>
            <pc:docMk/>
            <pc:sldMk cId="3909620843" sldId="264"/>
            <ac:picMk id="2084" creationId="{DD7CBAED-ADF3-484F-A8ED-48C5B0709B7B}"/>
          </ac:picMkLst>
        </pc:picChg>
        <pc:cxnChg chg="add del mod">
          <ac:chgData name="Sultana Yeasmin" userId="e652c10a-2fb3-445a-a482-fb7327f1a849" providerId="ADAL" clId="{5866A4C5-75C7-4FC4-8CEC-375E40A7539A}" dt="2024-11-30T20:09:14.159" v="8519" actId="478"/>
          <ac:cxnSpMkLst>
            <pc:docMk/>
            <pc:sldMk cId="3909620843" sldId="264"/>
            <ac:cxnSpMk id="46" creationId="{73B096CE-5FF4-45E9-AFF0-FCFACE1D9E80}"/>
          </ac:cxnSpMkLst>
        </pc:cxnChg>
      </pc:sldChg>
      <pc:sldChg chg="addSp delSp modSp new mod">
        <pc:chgData name="Sultana Yeasmin" userId="e652c10a-2fb3-445a-a482-fb7327f1a849" providerId="ADAL" clId="{5866A4C5-75C7-4FC4-8CEC-375E40A7539A}" dt="2024-12-03T22:49:05.602" v="13755" actId="207"/>
        <pc:sldMkLst>
          <pc:docMk/>
          <pc:sldMk cId="4112320487" sldId="265"/>
        </pc:sldMkLst>
        <pc:spChg chg="del mod">
          <ac:chgData name="Sultana Yeasmin" userId="e652c10a-2fb3-445a-a482-fb7327f1a849" providerId="ADAL" clId="{5866A4C5-75C7-4FC4-8CEC-375E40A7539A}" dt="2024-12-01T01:42:06.641" v="10011" actId="478"/>
          <ac:spMkLst>
            <pc:docMk/>
            <pc:sldMk cId="4112320487" sldId="265"/>
            <ac:spMk id="2" creationId="{62FBE479-C919-4251-8909-F13D98B055D7}"/>
          </ac:spMkLst>
        </pc:spChg>
        <pc:spChg chg="add del">
          <ac:chgData name="Sultana Yeasmin" userId="e652c10a-2fb3-445a-a482-fb7327f1a849" providerId="ADAL" clId="{5866A4C5-75C7-4FC4-8CEC-375E40A7539A}" dt="2024-12-01T22:33:07.293" v="10082" actId="478"/>
          <ac:spMkLst>
            <pc:docMk/>
            <pc:sldMk cId="4112320487" sldId="265"/>
            <ac:spMk id="2" creationId="{D42B3A6E-4040-417D-B006-0CF8C3A433C8}"/>
          </ac:spMkLst>
        </pc:spChg>
        <pc:spChg chg="mod">
          <ac:chgData name="Sultana Yeasmin" userId="e652c10a-2fb3-445a-a482-fb7327f1a849" providerId="ADAL" clId="{5866A4C5-75C7-4FC4-8CEC-375E40A7539A}" dt="2024-12-03T22:49:05.602" v="13755" actId="207"/>
          <ac:spMkLst>
            <pc:docMk/>
            <pc:sldMk cId="4112320487" sldId="265"/>
            <ac:spMk id="3" creationId="{00B86336-C94B-4B21-A8D6-943AA08D963F}"/>
          </ac:spMkLst>
        </pc:spChg>
        <pc:spChg chg="add del mod">
          <ac:chgData name="Sultana Yeasmin" userId="e652c10a-2fb3-445a-a482-fb7327f1a849" providerId="ADAL" clId="{5866A4C5-75C7-4FC4-8CEC-375E40A7539A}" dt="2024-12-02T21:31:19.221" v="11243" actId="1076"/>
          <ac:spMkLst>
            <pc:docMk/>
            <pc:sldMk cId="4112320487" sldId="265"/>
            <ac:spMk id="4" creationId="{64870186-F83C-43FC-982A-B9B4395FCE48}"/>
          </ac:spMkLst>
        </pc:spChg>
        <pc:spChg chg="del mod ord">
          <ac:chgData name="Sultana Yeasmin" userId="e652c10a-2fb3-445a-a482-fb7327f1a849" providerId="ADAL" clId="{5866A4C5-75C7-4FC4-8CEC-375E40A7539A}" dt="2024-11-30T23:40:12.820" v="9149" actId="478"/>
          <ac:spMkLst>
            <pc:docMk/>
            <pc:sldMk cId="4112320487" sldId="265"/>
            <ac:spMk id="4" creationId="{98C34602-F9EF-4E93-AC8D-C032DD6C92C6}"/>
          </ac:spMkLst>
        </pc:spChg>
        <pc:spChg chg="add mod">
          <ac:chgData name="Sultana Yeasmin" userId="e652c10a-2fb3-445a-a482-fb7327f1a849" providerId="ADAL" clId="{5866A4C5-75C7-4FC4-8CEC-375E40A7539A}" dt="2024-12-02T21:31:26.480" v="11244" actId="1076"/>
          <ac:spMkLst>
            <pc:docMk/>
            <pc:sldMk cId="4112320487" sldId="265"/>
            <ac:spMk id="5" creationId="{2AC7F026-61F4-4E20-9D57-F0C5C14BED88}"/>
          </ac:spMkLst>
        </pc:spChg>
        <pc:spChg chg="add mod topLvl">
          <ac:chgData name="Sultana Yeasmin" userId="e652c10a-2fb3-445a-a482-fb7327f1a849" providerId="ADAL" clId="{5866A4C5-75C7-4FC4-8CEC-375E40A7539A}" dt="2024-12-02T21:31:26.480" v="11244" actId="1076"/>
          <ac:spMkLst>
            <pc:docMk/>
            <pc:sldMk cId="4112320487" sldId="265"/>
            <ac:spMk id="6" creationId="{37FF58E0-1F3A-437A-8287-BB69473AB362}"/>
          </ac:spMkLst>
        </pc:spChg>
        <pc:spChg chg="add del mod">
          <ac:chgData name="Sultana Yeasmin" userId="e652c10a-2fb3-445a-a482-fb7327f1a849" providerId="ADAL" clId="{5866A4C5-75C7-4FC4-8CEC-375E40A7539A}" dt="2024-12-01T01:41:41.118" v="10006" actId="478"/>
          <ac:spMkLst>
            <pc:docMk/>
            <pc:sldMk cId="4112320487" sldId="265"/>
            <ac:spMk id="6" creationId="{F60CFDE7-FE40-4A8F-8608-FDFB33834B08}"/>
          </ac:spMkLst>
        </pc:spChg>
        <pc:spChg chg="add del mod">
          <ac:chgData name="Sultana Yeasmin" userId="e652c10a-2fb3-445a-a482-fb7327f1a849" providerId="ADAL" clId="{5866A4C5-75C7-4FC4-8CEC-375E40A7539A}" dt="2024-12-01T01:41:48.435" v="10007" actId="478"/>
          <ac:spMkLst>
            <pc:docMk/>
            <pc:sldMk cId="4112320487" sldId="265"/>
            <ac:spMk id="9" creationId="{3BA96DF3-A54B-45A4-B21E-206157CE5DAD}"/>
          </ac:spMkLst>
        </pc:spChg>
        <pc:spChg chg="add mod">
          <ac:chgData name="Sultana Yeasmin" userId="e652c10a-2fb3-445a-a482-fb7327f1a849" providerId="ADAL" clId="{5866A4C5-75C7-4FC4-8CEC-375E40A7539A}" dt="2024-12-02T21:32:06.522" v="11247" actId="1076"/>
          <ac:spMkLst>
            <pc:docMk/>
            <pc:sldMk cId="4112320487" sldId="265"/>
            <ac:spMk id="11" creationId="{C169F9D3-6F88-466A-ABE2-57738BF21CDC}"/>
          </ac:spMkLst>
        </pc:spChg>
        <pc:spChg chg="add mod ord">
          <ac:chgData name="Sultana Yeasmin" userId="e652c10a-2fb3-445a-a482-fb7327f1a849" providerId="ADAL" clId="{5866A4C5-75C7-4FC4-8CEC-375E40A7539A}" dt="2024-12-02T22:21:55.076" v="11524" actId="207"/>
          <ac:spMkLst>
            <pc:docMk/>
            <pc:sldMk cId="4112320487" sldId="265"/>
            <ac:spMk id="12" creationId="{BB8CB6E8-7FDA-4AD5-8365-98D6764C7260}"/>
          </ac:spMkLst>
        </pc:spChg>
        <pc:spChg chg="add del mod">
          <ac:chgData name="Sultana Yeasmin" userId="e652c10a-2fb3-445a-a482-fb7327f1a849" providerId="ADAL" clId="{5866A4C5-75C7-4FC4-8CEC-375E40A7539A}" dt="2024-12-01T01:37:14.592" v="9966" actId="478"/>
          <ac:spMkLst>
            <pc:docMk/>
            <pc:sldMk cId="4112320487" sldId="265"/>
            <ac:spMk id="19" creationId="{0629D51B-82D5-40C6-AF8D-8C9233EC0004}"/>
          </ac:spMkLst>
        </pc:spChg>
        <pc:spChg chg="add mod ord">
          <ac:chgData name="Sultana Yeasmin" userId="e652c10a-2fb3-445a-a482-fb7327f1a849" providerId="ADAL" clId="{5866A4C5-75C7-4FC4-8CEC-375E40A7539A}" dt="2024-12-02T21:31:55.668" v="11246" actId="1076"/>
          <ac:spMkLst>
            <pc:docMk/>
            <pc:sldMk cId="4112320487" sldId="265"/>
            <ac:spMk id="25" creationId="{63DBDD9D-925F-418A-A7E8-917C431E696F}"/>
          </ac:spMkLst>
        </pc:spChg>
        <pc:spChg chg="add mod topLvl">
          <ac:chgData name="Sultana Yeasmin" userId="e652c10a-2fb3-445a-a482-fb7327f1a849" providerId="ADAL" clId="{5866A4C5-75C7-4FC4-8CEC-375E40A7539A}" dt="2024-12-02T21:31:55.668" v="11246" actId="1076"/>
          <ac:spMkLst>
            <pc:docMk/>
            <pc:sldMk cId="4112320487" sldId="265"/>
            <ac:spMk id="26" creationId="{5B6AB6F2-2F1D-4949-A1FA-0C2FBA45DF11}"/>
          </ac:spMkLst>
        </pc:spChg>
        <pc:spChg chg="add mod">
          <ac:chgData name="Sultana Yeasmin" userId="e652c10a-2fb3-445a-a482-fb7327f1a849" providerId="ADAL" clId="{5866A4C5-75C7-4FC4-8CEC-375E40A7539A}" dt="2024-12-02T21:31:55.668" v="11246" actId="1076"/>
          <ac:spMkLst>
            <pc:docMk/>
            <pc:sldMk cId="4112320487" sldId="265"/>
            <ac:spMk id="27" creationId="{19FDCBB7-DA74-42F9-9F22-BF0263611BB2}"/>
          </ac:spMkLst>
        </pc:spChg>
        <pc:spChg chg="add mod topLvl">
          <ac:chgData name="Sultana Yeasmin" userId="e652c10a-2fb3-445a-a482-fb7327f1a849" providerId="ADAL" clId="{5866A4C5-75C7-4FC4-8CEC-375E40A7539A}" dt="2024-12-02T21:31:55.668" v="11246" actId="1076"/>
          <ac:spMkLst>
            <pc:docMk/>
            <pc:sldMk cId="4112320487" sldId="265"/>
            <ac:spMk id="28" creationId="{71C1098B-0835-4EE6-8AC6-970E823E6A2B}"/>
          </ac:spMkLst>
        </pc:spChg>
        <pc:spChg chg="add mod">
          <ac:chgData name="Sultana Yeasmin" userId="e652c10a-2fb3-445a-a482-fb7327f1a849" providerId="ADAL" clId="{5866A4C5-75C7-4FC4-8CEC-375E40A7539A}" dt="2024-12-02T21:31:55.668" v="11246" actId="1076"/>
          <ac:spMkLst>
            <pc:docMk/>
            <pc:sldMk cId="4112320487" sldId="265"/>
            <ac:spMk id="29" creationId="{5919EA51-5836-46A9-B823-9810CEE03EA2}"/>
          </ac:spMkLst>
        </pc:spChg>
        <pc:spChg chg="add mod">
          <ac:chgData name="Sultana Yeasmin" userId="e652c10a-2fb3-445a-a482-fb7327f1a849" providerId="ADAL" clId="{5866A4C5-75C7-4FC4-8CEC-375E40A7539A}" dt="2024-12-02T21:31:55.668" v="11246" actId="1076"/>
          <ac:spMkLst>
            <pc:docMk/>
            <pc:sldMk cId="4112320487" sldId="265"/>
            <ac:spMk id="32" creationId="{10F155F3-53EB-4827-8496-60D48DCB3937}"/>
          </ac:spMkLst>
        </pc:spChg>
        <pc:spChg chg="add mod">
          <ac:chgData name="Sultana Yeasmin" userId="e652c10a-2fb3-445a-a482-fb7327f1a849" providerId="ADAL" clId="{5866A4C5-75C7-4FC4-8CEC-375E40A7539A}" dt="2024-12-02T21:31:55.668" v="11246" actId="1076"/>
          <ac:spMkLst>
            <pc:docMk/>
            <pc:sldMk cId="4112320487" sldId="265"/>
            <ac:spMk id="33" creationId="{5D4DFB47-752B-45AC-AFBE-DE8CF91F164D}"/>
          </ac:spMkLst>
        </pc:spChg>
        <pc:spChg chg="add del mod">
          <ac:chgData name="Sultana Yeasmin" userId="e652c10a-2fb3-445a-a482-fb7327f1a849" providerId="ADAL" clId="{5866A4C5-75C7-4FC4-8CEC-375E40A7539A}" dt="2024-12-02T19:23:40.225" v="11109" actId="478"/>
          <ac:spMkLst>
            <pc:docMk/>
            <pc:sldMk cId="4112320487" sldId="265"/>
            <ac:spMk id="42" creationId="{CB3C62B2-3B10-453F-980B-6EA488858F2E}"/>
          </ac:spMkLst>
        </pc:spChg>
        <pc:spChg chg="add mod">
          <ac:chgData name="Sultana Yeasmin" userId="e652c10a-2fb3-445a-a482-fb7327f1a849" providerId="ADAL" clId="{5866A4C5-75C7-4FC4-8CEC-375E40A7539A}" dt="2024-12-02T19:27:12.118" v="11129" actId="1076"/>
          <ac:spMkLst>
            <pc:docMk/>
            <pc:sldMk cId="4112320487" sldId="265"/>
            <ac:spMk id="49" creationId="{A91B6B19-4567-4E18-9AC1-8EC79B10B7A8}"/>
          </ac:spMkLst>
        </pc:spChg>
        <pc:spChg chg="add del mod ord">
          <ac:chgData name="Sultana Yeasmin" userId="e652c10a-2fb3-445a-a482-fb7327f1a849" providerId="ADAL" clId="{5866A4C5-75C7-4FC4-8CEC-375E40A7539A}" dt="2024-12-02T19:21:45.365" v="11086" actId="478"/>
          <ac:spMkLst>
            <pc:docMk/>
            <pc:sldMk cId="4112320487" sldId="265"/>
            <ac:spMk id="50" creationId="{3564DDEB-D588-4543-A5C2-3C6C8FF40ED5}"/>
          </ac:spMkLst>
        </pc:spChg>
        <pc:spChg chg="add del mod ord">
          <ac:chgData name="Sultana Yeasmin" userId="e652c10a-2fb3-445a-a482-fb7327f1a849" providerId="ADAL" clId="{5866A4C5-75C7-4FC4-8CEC-375E40A7539A}" dt="2024-12-02T19:21:48.423" v="11087" actId="478"/>
          <ac:spMkLst>
            <pc:docMk/>
            <pc:sldMk cId="4112320487" sldId="265"/>
            <ac:spMk id="51" creationId="{7623B0E8-D79D-4FB9-8995-FD42E5ECA99A}"/>
          </ac:spMkLst>
        </pc:spChg>
        <pc:spChg chg="add del mod">
          <ac:chgData name="Sultana Yeasmin" userId="e652c10a-2fb3-445a-a482-fb7327f1a849" providerId="ADAL" clId="{5866A4C5-75C7-4FC4-8CEC-375E40A7539A}" dt="2024-12-02T19:21:42.973" v="11085" actId="478"/>
          <ac:spMkLst>
            <pc:docMk/>
            <pc:sldMk cId="4112320487" sldId="265"/>
            <ac:spMk id="52" creationId="{ACA506F6-8437-47A1-A8D5-07C4B7FA7371}"/>
          </ac:spMkLst>
        </pc:spChg>
        <pc:spChg chg="add mod ord">
          <ac:chgData name="Sultana Yeasmin" userId="e652c10a-2fb3-445a-a482-fb7327f1a849" providerId="ADAL" clId="{5866A4C5-75C7-4FC4-8CEC-375E40A7539A}" dt="2024-12-02T19:26:15.997" v="11122" actId="208"/>
          <ac:spMkLst>
            <pc:docMk/>
            <pc:sldMk cId="4112320487" sldId="265"/>
            <ac:spMk id="53" creationId="{FABE1A8F-072F-436B-B816-CBCD2BB4DFCA}"/>
          </ac:spMkLst>
        </pc:spChg>
        <pc:spChg chg="add mod ord">
          <ac:chgData name="Sultana Yeasmin" userId="e652c10a-2fb3-445a-a482-fb7327f1a849" providerId="ADAL" clId="{5866A4C5-75C7-4FC4-8CEC-375E40A7539A}" dt="2024-12-02T21:31:55.668" v="11246" actId="1076"/>
          <ac:spMkLst>
            <pc:docMk/>
            <pc:sldMk cId="4112320487" sldId="265"/>
            <ac:spMk id="54" creationId="{B53CAD4A-5230-41F4-ABAF-D4B170037AE2}"/>
          </ac:spMkLst>
        </pc:spChg>
        <pc:spChg chg="add mod ord">
          <ac:chgData name="Sultana Yeasmin" userId="e652c10a-2fb3-445a-a482-fb7327f1a849" providerId="ADAL" clId="{5866A4C5-75C7-4FC4-8CEC-375E40A7539A}" dt="2024-12-02T21:31:19.221" v="11243" actId="1076"/>
          <ac:spMkLst>
            <pc:docMk/>
            <pc:sldMk cId="4112320487" sldId="265"/>
            <ac:spMk id="56" creationId="{2B60E903-9D25-4C56-BCA8-E6A20459DDFA}"/>
          </ac:spMkLst>
        </pc:spChg>
        <pc:spChg chg="add mod ord">
          <ac:chgData name="Sultana Yeasmin" userId="e652c10a-2fb3-445a-a482-fb7327f1a849" providerId="ADAL" clId="{5866A4C5-75C7-4FC4-8CEC-375E40A7539A}" dt="2024-12-02T21:31:55.668" v="11246" actId="1076"/>
          <ac:spMkLst>
            <pc:docMk/>
            <pc:sldMk cId="4112320487" sldId="265"/>
            <ac:spMk id="57" creationId="{341B8986-2A1B-4A69-A999-9FB5DC3D682A}"/>
          </ac:spMkLst>
        </pc:spChg>
        <pc:spChg chg="add mod ord">
          <ac:chgData name="Sultana Yeasmin" userId="e652c10a-2fb3-445a-a482-fb7327f1a849" providerId="ADAL" clId="{5866A4C5-75C7-4FC4-8CEC-375E40A7539A}" dt="2024-12-02T21:31:55.668" v="11246" actId="1076"/>
          <ac:spMkLst>
            <pc:docMk/>
            <pc:sldMk cId="4112320487" sldId="265"/>
            <ac:spMk id="59" creationId="{19E47877-9EB1-432F-8532-D9A867273BDA}"/>
          </ac:spMkLst>
        </pc:spChg>
        <pc:spChg chg="mod ord topLvl">
          <ac:chgData name="Sultana Yeasmin" userId="e652c10a-2fb3-445a-a482-fb7327f1a849" providerId="ADAL" clId="{5866A4C5-75C7-4FC4-8CEC-375E40A7539A}" dt="2024-12-02T21:31:55.668" v="11246" actId="1076"/>
          <ac:spMkLst>
            <pc:docMk/>
            <pc:sldMk cId="4112320487" sldId="265"/>
            <ac:spMk id="62" creationId="{6719ADC9-96CB-41AF-B6F8-02998EFCD6DC}"/>
          </ac:spMkLst>
        </pc:spChg>
        <pc:spChg chg="mod">
          <ac:chgData name="Sultana Yeasmin" userId="e652c10a-2fb3-445a-a482-fb7327f1a849" providerId="ADAL" clId="{5866A4C5-75C7-4FC4-8CEC-375E40A7539A}" dt="2024-12-02T18:43:49.088" v="10745" actId="165"/>
          <ac:spMkLst>
            <pc:docMk/>
            <pc:sldMk cId="4112320487" sldId="265"/>
            <ac:spMk id="65" creationId="{DAA56822-D9A5-45C4-8850-D6F55AB7761D}"/>
          </ac:spMkLst>
        </pc:spChg>
        <pc:spChg chg="mod ord topLvl">
          <ac:chgData name="Sultana Yeasmin" userId="e652c10a-2fb3-445a-a482-fb7327f1a849" providerId="ADAL" clId="{5866A4C5-75C7-4FC4-8CEC-375E40A7539A}" dt="2024-12-02T21:31:26.480" v="11244" actId="1076"/>
          <ac:spMkLst>
            <pc:docMk/>
            <pc:sldMk cId="4112320487" sldId="265"/>
            <ac:spMk id="69" creationId="{B16650A0-3581-4BF8-B706-5E8C9B2AD1D7}"/>
          </ac:spMkLst>
        </pc:spChg>
        <pc:spChg chg="mod">
          <ac:chgData name="Sultana Yeasmin" userId="e652c10a-2fb3-445a-a482-fb7327f1a849" providerId="ADAL" clId="{5866A4C5-75C7-4FC4-8CEC-375E40A7539A}" dt="2024-12-02T19:07:04.596" v="10950" actId="165"/>
          <ac:spMkLst>
            <pc:docMk/>
            <pc:sldMk cId="4112320487" sldId="265"/>
            <ac:spMk id="72" creationId="{3059BA1A-1551-4277-9D5F-8FB51D007EFC}"/>
          </ac:spMkLst>
        </pc:spChg>
        <pc:spChg chg="mod ord topLvl">
          <ac:chgData name="Sultana Yeasmin" userId="e652c10a-2fb3-445a-a482-fb7327f1a849" providerId="ADAL" clId="{5866A4C5-75C7-4FC4-8CEC-375E40A7539A}" dt="2024-12-02T21:31:26.480" v="11244" actId="1076"/>
          <ac:spMkLst>
            <pc:docMk/>
            <pc:sldMk cId="4112320487" sldId="265"/>
            <ac:spMk id="80" creationId="{CB6EA102-802F-467C-AFD7-C94450863C90}"/>
          </ac:spMkLst>
        </pc:spChg>
        <pc:spChg chg="mod">
          <ac:chgData name="Sultana Yeasmin" userId="e652c10a-2fb3-445a-a482-fb7327f1a849" providerId="ADAL" clId="{5866A4C5-75C7-4FC4-8CEC-375E40A7539A}" dt="2024-12-02T18:48:02.327" v="10782" actId="165"/>
          <ac:spMkLst>
            <pc:docMk/>
            <pc:sldMk cId="4112320487" sldId="265"/>
            <ac:spMk id="83" creationId="{985C4921-D78B-49E9-84B1-68CF593D9AFF}"/>
          </ac:spMkLst>
        </pc:spChg>
        <pc:spChg chg="add mod ord">
          <ac:chgData name="Sultana Yeasmin" userId="e652c10a-2fb3-445a-a482-fb7327f1a849" providerId="ADAL" clId="{5866A4C5-75C7-4FC4-8CEC-375E40A7539A}" dt="2024-12-02T21:31:55.668" v="11246" actId="1076"/>
          <ac:spMkLst>
            <pc:docMk/>
            <pc:sldMk cId="4112320487" sldId="265"/>
            <ac:spMk id="87" creationId="{1766D26A-32FE-4963-BD5E-6C5745C1B914}"/>
          </ac:spMkLst>
        </pc:spChg>
        <pc:spChg chg="add del mod">
          <ac:chgData name="Sultana Yeasmin" userId="e652c10a-2fb3-445a-a482-fb7327f1a849" providerId="ADAL" clId="{5866A4C5-75C7-4FC4-8CEC-375E40A7539A}" dt="2024-12-02T19:23:42.952" v="11110" actId="478"/>
          <ac:spMkLst>
            <pc:docMk/>
            <pc:sldMk cId="4112320487" sldId="265"/>
            <ac:spMk id="91" creationId="{CA10407B-267B-4B0F-8DB2-9670F35114E3}"/>
          </ac:spMkLst>
        </pc:spChg>
        <pc:grpChg chg="add mod">
          <ac:chgData name="Sultana Yeasmin" userId="e652c10a-2fb3-445a-a482-fb7327f1a849" providerId="ADAL" clId="{5866A4C5-75C7-4FC4-8CEC-375E40A7539A}" dt="2024-12-02T21:31:55.668" v="11246" actId="1076"/>
          <ac:grpSpMkLst>
            <pc:docMk/>
            <pc:sldMk cId="4112320487" sldId="265"/>
            <ac:grpSpMk id="2" creationId="{44530375-A3A2-4855-B7E2-C4A838A2C33F}"/>
          </ac:grpSpMkLst>
        </pc:grpChg>
        <pc:grpChg chg="add mod">
          <ac:chgData name="Sultana Yeasmin" userId="e652c10a-2fb3-445a-a482-fb7327f1a849" providerId="ADAL" clId="{5866A4C5-75C7-4FC4-8CEC-375E40A7539A}" dt="2024-12-01T01:38:56.831" v="9985" actId="164"/>
          <ac:grpSpMkLst>
            <pc:docMk/>
            <pc:sldMk cId="4112320487" sldId="265"/>
            <ac:grpSpMk id="7" creationId="{01BFEC8E-3DC1-472E-AC07-8E4991744E4E}"/>
          </ac:grpSpMkLst>
        </pc:grpChg>
        <pc:grpChg chg="add mod">
          <ac:chgData name="Sultana Yeasmin" userId="e652c10a-2fb3-445a-a482-fb7327f1a849" providerId="ADAL" clId="{5866A4C5-75C7-4FC4-8CEC-375E40A7539A}" dt="2024-12-02T21:31:55.668" v="11246" actId="1076"/>
          <ac:grpSpMkLst>
            <pc:docMk/>
            <pc:sldMk cId="4112320487" sldId="265"/>
            <ac:grpSpMk id="7" creationId="{7C36EECB-04FA-42C8-9311-6B653B0D342A}"/>
          </ac:grpSpMkLst>
        </pc:grpChg>
        <pc:grpChg chg="add mod">
          <ac:chgData name="Sultana Yeasmin" userId="e652c10a-2fb3-445a-a482-fb7327f1a849" providerId="ADAL" clId="{5866A4C5-75C7-4FC4-8CEC-375E40A7539A}" dt="2024-12-02T21:31:55.668" v="11246" actId="1076"/>
          <ac:grpSpMkLst>
            <pc:docMk/>
            <pc:sldMk cId="4112320487" sldId="265"/>
            <ac:grpSpMk id="8" creationId="{B842464E-F2ED-418A-BD2A-05DD0F91C411}"/>
          </ac:grpSpMkLst>
        </pc:grpChg>
        <pc:grpChg chg="add mod">
          <ac:chgData name="Sultana Yeasmin" userId="e652c10a-2fb3-445a-a482-fb7327f1a849" providerId="ADAL" clId="{5866A4C5-75C7-4FC4-8CEC-375E40A7539A}" dt="2024-12-02T21:31:55.668" v="11246" actId="1076"/>
          <ac:grpSpMkLst>
            <pc:docMk/>
            <pc:sldMk cId="4112320487" sldId="265"/>
            <ac:grpSpMk id="9" creationId="{3D220AD7-22A5-490D-AB74-C4899723391F}"/>
          </ac:grpSpMkLst>
        </pc:grpChg>
        <pc:grpChg chg="add mod">
          <ac:chgData name="Sultana Yeasmin" userId="e652c10a-2fb3-445a-a482-fb7327f1a849" providerId="ADAL" clId="{5866A4C5-75C7-4FC4-8CEC-375E40A7539A}" dt="2024-12-02T21:31:55.668" v="11246" actId="1076"/>
          <ac:grpSpMkLst>
            <pc:docMk/>
            <pc:sldMk cId="4112320487" sldId="265"/>
            <ac:grpSpMk id="10" creationId="{78D3EF2F-C30B-42F4-86C3-775CBD75B0DE}"/>
          </ac:grpSpMkLst>
        </pc:grpChg>
        <pc:grpChg chg="add del mod topLvl">
          <ac:chgData name="Sultana Yeasmin" userId="e652c10a-2fb3-445a-a482-fb7327f1a849" providerId="ADAL" clId="{5866A4C5-75C7-4FC4-8CEC-375E40A7539A}" dt="2024-12-02T18:44:46.469" v="10754" actId="165"/>
          <ac:grpSpMkLst>
            <pc:docMk/>
            <pc:sldMk cId="4112320487" sldId="265"/>
            <ac:grpSpMk id="12" creationId="{83D1BF59-2E0E-4A55-B2B3-E394E7DF2FF5}"/>
          </ac:grpSpMkLst>
        </pc:grpChg>
        <pc:grpChg chg="add del mod">
          <ac:chgData name="Sultana Yeasmin" userId="e652c10a-2fb3-445a-a482-fb7327f1a849" providerId="ADAL" clId="{5866A4C5-75C7-4FC4-8CEC-375E40A7539A}" dt="2024-12-02T18:44:39.089" v="10753" actId="165"/>
          <ac:grpSpMkLst>
            <pc:docMk/>
            <pc:sldMk cId="4112320487" sldId="265"/>
            <ac:grpSpMk id="13" creationId="{9E75A636-0104-48A3-8A9E-57E90DD9FCBE}"/>
          </ac:grpSpMkLst>
        </pc:grpChg>
        <pc:grpChg chg="add mod">
          <ac:chgData name="Sultana Yeasmin" userId="e652c10a-2fb3-445a-a482-fb7327f1a849" providerId="ADAL" clId="{5866A4C5-75C7-4FC4-8CEC-375E40A7539A}" dt="2024-12-02T21:31:55.668" v="11246" actId="1076"/>
          <ac:grpSpMkLst>
            <pc:docMk/>
            <pc:sldMk cId="4112320487" sldId="265"/>
            <ac:grpSpMk id="14" creationId="{347B8A43-CF25-4840-86E4-545FAD270740}"/>
          </ac:grpSpMkLst>
        </pc:grpChg>
        <pc:grpChg chg="add mod">
          <ac:chgData name="Sultana Yeasmin" userId="e652c10a-2fb3-445a-a482-fb7327f1a849" providerId="ADAL" clId="{5866A4C5-75C7-4FC4-8CEC-375E40A7539A}" dt="2024-12-02T21:31:55.668" v="11246" actId="1076"/>
          <ac:grpSpMkLst>
            <pc:docMk/>
            <pc:sldMk cId="4112320487" sldId="265"/>
            <ac:grpSpMk id="16" creationId="{D448491C-3477-47D9-804B-1F1BFB6A4B2B}"/>
          </ac:grpSpMkLst>
        </pc:grpChg>
        <pc:grpChg chg="add mod">
          <ac:chgData name="Sultana Yeasmin" userId="e652c10a-2fb3-445a-a482-fb7327f1a849" providerId="ADAL" clId="{5866A4C5-75C7-4FC4-8CEC-375E40A7539A}" dt="2024-12-02T21:31:19.221" v="11243" actId="1076"/>
          <ac:grpSpMkLst>
            <pc:docMk/>
            <pc:sldMk cId="4112320487" sldId="265"/>
            <ac:grpSpMk id="17" creationId="{97EDD83B-DE52-4346-95A3-38A4CB3CBD08}"/>
          </ac:grpSpMkLst>
        </pc:grpChg>
        <pc:grpChg chg="add mod">
          <ac:chgData name="Sultana Yeasmin" userId="e652c10a-2fb3-445a-a482-fb7327f1a849" providerId="ADAL" clId="{5866A4C5-75C7-4FC4-8CEC-375E40A7539A}" dt="2024-12-02T21:31:19.221" v="11243" actId="1076"/>
          <ac:grpSpMkLst>
            <pc:docMk/>
            <pc:sldMk cId="4112320487" sldId="265"/>
            <ac:grpSpMk id="18" creationId="{C3DC151A-9964-442F-BC28-D7CBD8712D90}"/>
          </ac:grpSpMkLst>
        </pc:grpChg>
        <pc:grpChg chg="add del mod">
          <ac:chgData name="Sultana Yeasmin" userId="e652c10a-2fb3-445a-a482-fb7327f1a849" providerId="ADAL" clId="{5866A4C5-75C7-4FC4-8CEC-375E40A7539A}" dt="2024-12-02T18:32:45.882" v="10661" actId="165"/>
          <ac:grpSpMkLst>
            <pc:docMk/>
            <pc:sldMk cId="4112320487" sldId="265"/>
            <ac:grpSpMk id="19" creationId="{F510B6AA-A299-458C-8922-AB686817CCA6}"/>
          </ac:grpSpMkLst>
        </pc:grpChg>
        <pc:grpChg chg="add mod">
          <ac:chgData name="Sultana Yeasmin" userId="e652c10a-2fb3-445a-a482-fb7327f1a849" providerId="ADAL" clId="{5866A4C5-75C7-4FC4-8CEC-375E40A7539A}" dt="2024-12-02T21:31:26.480" v="11244" actId="1076"/>
          <ac:grpSpMkLst>
            <pc:docMk/>
            <pc:sldMk cId="4112320487" sldId="265"/>
            <ac:grpSpMk id="20" creationId="{799F418F-F2F2-4022-8762-E4D8406E7880}"/>
          </ac:grpSpMkLst>
        </pc:grpChg>
        <pc:grpChg chg="add mod">
          <ac:chgData name="Sultana Yeasmin" userId="e652c10a-2fb3-445a-a482-fb7327f1a849" providerId="ADAL" clId="{5866A4C5-75C7-4FC4-8CEC-375E40A7539A}" dt="2024-12-02T21:31:26.480" v="11244" actId="1076"/>
          <ac:grpSpMkLst>
            <pc:docMk/>
            <pc:sldMk cId="4112320487" sldId="265"/>
            <ac:grpSpMk id="21" creationId="{3CDD9548-9067-4AF7-B4BD-A798F3AD43F7}"/>
          </ac:grpSpMkLst>
        </pc:grpChg>
        <pc:grpChg chg="add del mod">
          <ac:chgData name="Sultana Yeasmin" userId="e652c10a-2fb3-445a-a482-fb7327f1a849" providerId="ADAL" clId="{5866A4C5-75C7-4FC4-8CEC-375E40A7539A}" dt="2024-12-02T19:08:58.047" v="10964" actId="165"/>
          <ac:grpSpMkLst>
            <pc:docMk/>
            <pc:sldMk cId="4112320487" sldId="265"/>
            <ac:grpSpMk id="22" creationId="{7FB1F828-17DB-46BB-852A-6C64C9B4658C}"/>
          </ac:grpSpMkLst>
        </pc:grpChg>
        <pc:grpChg chg="add mod">
          <ac:chgData name="Sultana Yeasmin" userId="e652c10a-2fb3-445a-a482-fb7327f1a849" providerId="ADAL" clId="{5866A4C5-75C7-4FC4-8CEC-375E40A7539A}" dt="2024-12-02T21:31:55.668" v="11246" actId="1076"/>
          <ac:grpSpMkLst>
            <pc:docMk/>
            <pc:sldMk cId="4112320487" sldId="265"/>
            <ac:grpSpMk id="23" creationId="{701C9804-0D48-400C-AF98-6E7C2F6B24CB}"/>
          </ac:grpSpMkLst>
        </pc:grpChg>
        <pc:grpChg chg="add mod">
          <ac:chgData name="Sultana Yeasmin" userId="e652c10a-2fb3-445a-a482-fb7327f1a849" providerId="ADAL" clId="{5866A4C5-75C7-4FC4-8CEC-375E40A7539A}" dt="2024-12-02T21:32:06.522" v="11247" actId="1076"/>
          <ac:grpSpMkLst>
            <pc:docMk/>
            <pc:sldMk cId="4112320487" sldId="265"/>
            <ac:grpSpMk id="24" creationId="{0293EE6E-60FF-468A-BFF9-193873495FDC}"/>
          </ac:grpSpMkLst>
        </pc:grpChg>
        <pc:grpChg chg="add mod topLvl">
          <ac:chgData name="Sultana Yeasmin" userId="e652c10a-2fb3-445a-a482-fb7327f1a849" providerId="ADAL" clId="{5866A4C5-75C7-4FC4-8CEC-375E40A7539A}" dt="2024-12-02T21:31:55.668" v="11246" actId="1076"/>
          <ac:grpSpMkLst>
            <pc:docMk/>
            <pc:sldMk cId="4112320487" sldId="265"/>
            <ac:grpSpMk id="30" creationId="{86ECFE0E-5632-4A26-B462-21656CBF3B24}"/>
          </ac:grpSpMkLst>
        </pc:grpChg>
        <pc:grpChg chg="add mod topLvl">
          <ac:chgData name="Sultana Yeasmin" userId="e652c10a-2fb3-445a-a482-fb7327f1a849" providerId="ADAL" clId="{5866A4C5-75C7-4FC4-8CEC-375E40A7539A}" dt="2024-12-02T21:31:55.668" v="11246" actId="1076"/>
          <ac:grpSpMkLst>
            <pc:docMk/>
            <pc:sldMk cId="4112320487" sldId="265"/>
            <ac:grpSpMk id="31" creationId="{F413C8C9-0876-49B3-B8D5-E970948445AF}"/>
          </ac:grpSpMkLst>
        </pc:grpChg>
        <pc:grpChg chg="add mod">
          <ac:chgData name="Sultana Yeasmin" userId="e652c10a-2fb3-445a-a482-fb7327f1a849" providerId="ADAL" clId="{5866A4C5-75C7-4FC4-8CEC-375E40A7539A}" dt="2024-12-02T21:31:55.668" v="11246" actId="1076"/>
          <ac:grpSpMkLst>
            <pc:docMk/>
            <pc:sldMk cId="4112320487" sldId="265"/>
            <ac:grpSpMk id="34" creationId="{39AB65B8-804F-4BC4-BCC2-3F82117E7BB3}"/>
          </ac:grpSpMkLst>
        </pc:grpChg>
        <pc:grpChg chg="add mod">
          <ac:chgData name="Sultana Yeasmin" userId="e652c10a-2fb3-445a-a482-fb7327f1a849" providerId="ADAL" clId="{5866A4C5-75C7-4FC4-8CEC-375E40A7539A}" dt="2024-12-02T21:31:55.668" v="11246" actId="1076"/>
          <ac:grpSpMkLst>
            <pc:docMk/>
            <pc:sldMk cId="4112320487" sldId="265"/>
            <ac:grpSpMk id="35" creationId="{9546E986-50F3-4B53-A788-A6F76A9A05E6}"/>
          </ac:grpSpMkLst>
        </pc:grpChg>
        <pc:grpChg chg="add mod">
          <ac:chgData name="Sultana Yeasmin" userId="e652c10a-2fb3-445a-a482-fb7327f1a849" providerId="ADAL" clId="{5866A4C5-75C7-4FC4-8CEC-375E40A7539A}" dt="2024-12-02T21:31:55.668" v="11246" actId="1076"/>
          <ac:grpSpMkLst>
            <pc:docMk/>
            <pc:sldMk cId="4112320487" sldId="265"/>
            <ac:grpSpMk id="36" creationId="{60BAD5C4-11DB-4140-9CFA-95F97E6B4E14}"/>
          </ac:grpSpMkLst>
        </pc:grpChg>
        <pc:grpChg chg="add mod topLvl">
          <ac:chgData name="Sultana Yeasmin" userId="e652c10a-2fb3-445a-a482-fb7327f1a849" providerId="ADAL" clId="{5866A4C5-75C7-4FC4-8CEC-375E40A7539A}" dt="2024-12-02T21:31:55.668" v="11246" actId="1076"/>
          <ac:grpSpMkLst>
            <pc:docMk/>
            <pc:sldMk cId="4112320487" sldId="265"/>
            <ac:grpSpMk id="37" creationId="{E1AAC292-EC2F-4A12-B462-3EB4D68F5B12}"/>
          </ac:grpSpMkLst>
        </pc:grpChg>
        <pc:grpChg chg="add mod">
          <ac:chgData name="Sultana Yeasmin" userId="e652c10a-2fb3-445a-a482-fb7327f1a849" providerId="ADAL" clId="{5866A4C5-75C7-4FC4-8CEC-375E40A7539A}" dt="2024-12-02T21:31:19.221" v="11243" actId="1076"/>
          <ac:grpSpMkLst>
            <pc:docMk/>
            <pc:sldMk cId="4112320487" sldId="265"/>
            <ac:grpSpMk id="38" creationId="{0C204270-A95B-4C1C-B96F-CD31AB17E94B}"/>
          </ac:grpSpMkLst>
        </pc:grpChg>
        <pc:grpChg chg="add mod">
          <ac:chgData name="Sultana Yeasmin" userId="e652c10a-2fb3-445a-a482-fb7327f1a849" providerId="ADAL" clId="{5866A4C5-75C7-4FC4-8CEC-375E40A7539A}" dt="2024-12-02T21:31:26.480" v="11244" actId="1076"/>
          <ac:grpSpMkLst>
            <pc:docMk/>
            <pc:sldMk cId="4112320487" sldId="265"/>
            <ac:grpSpMk id="39" creationId="{62CD2965-7477-4A52-A81C-3255D9278314}"/>
          </ac:grpSpMkLst>
        </pc:grpChg>
        <pc:grpChg chg="add mod topLvl">
          <ac:chgData name="Sultana Yeasmin" userId="e652c10a-2fb3-445a-a482-fb7327f1a849" providerId="ADAL" clId="{5866A4C5-75C7-4FC4-8CEC-375E40A7539A}" dt="2024-12-02T21:31:55.668" v="11246" actId="1076"/>
          <ac:grpSpMkLst>
            <pc:docMk/>
            <pc:sldMk cId="4112320487" sldId="265"/>
            <ac:grpSpMk id="40" creationId="{616B917B-352C-407F-8D2D-2ACD3AAECD9E}"/>
          </ac:grpSpMkLst>
        </pc:grpChg>
        <pc:grpChg chg="add mod topLvl">
          <ac:chgData name="Sultana Yeasmin" userId="e652c10a-2fb3-445a-a482-fb7327f1a849" providerId="ADAL" clId="{5866A4C5-75C7-4FC4-8CEC-375E40A7539A}" dt="2024-12-02T21:31:55.668" v="11246" actId="1076"/>
          <ac:grpSpMkLst>
            <pc:docMk/>
            <pc:sldMk cId="4112320487" sldId="265"/>
            <ac:grpSpMk id="41" creationId="{2D6B57DE-E7C1-411F-AF38-AE2D3283FBB1}"/>
          </ac:grpSpMkLst>
        </pc:grpChg>
        <pc:grpChg chg="add del mod">
          <ac:chgData name="Sultana Yeasmin" userId="e652c10a-2fb3-445a-a482-fb7327f1a849" providerId="ADAL" clId="{5866A4C5-75C7-4FC4-8CEC-375E40A7539A}" dt="2024-12-02T19:04:35.122" v="10935" actId="165"/>
          <ac:grpSpMkLst>
            <pc:docMk/>
            <pc:sldMk cId="4112320487" sldId="265"/>
            <ac:grpSpMk id="43" creationId="{BAB8FDFF-3238-4769-8AC9-BAFE33877A47}"/>
          </ac:grpSpMkLst>
        </pc:grpChg>
        <pc:grpChg chg="add del mod">
          <ac:chgData name="Sultana Yeasmin" userId="e652c10a-2fb3-445a-a482-fb7327f1a849" providerId="ADAL" clId="{5866A4C5-75C7-4FC4-8CEC-375E40A7539A}" dt="2024-12-02T19:01:42.719" v="10906" actId="165"/>
          <ac:grpSpMkLst>
            <pc:docMk/>
            <pc:sldMk cId="4112320487" sldId="265"/>
            <ac:grpSpMk id="44" creationId="{D3B34B04-26B8-4833-99BC-A6200FA26129}"/>
          </ac:grpSpMkLst>
        </pc:grpChg>
        <pc:grpChg chg="add del mod">
          <ac:chgData name="Sultana Yeasmin" userId="e652c10a-2fb3-445a-a482-fb7327f1a849" providerId="ADAL" clId="{5866A4C5-75C7-4FC4-8CEC-375E40A7539A}" dt="2024-12-02T19:24:47.350" v="11114" actId="165"/>
          <ac:grpSpMkLst>
            <pc:docMk/>
            <pc:sldMk cId="4112320487" sldId="265"/>
            <ac:grpSpMk id="45" creationId="{DE7F7E09-4B52-460D-A5F2-97FEFDA4EC3F}"/>
          </ac:grpSpMkLst>
        </pc:grpChg>
        <pc:grpChg chg="add mod">
          <ac:chgData name="Sultana Yeasmin" userId="e652c10a-2fb3-445a-a482-fb7327f1a849" providerId="ADAL" clId="{5866A4C5-75C7-4FC4-8CEC-375E40A7539A}" dt="2024-12-02T21:31:55.668" v="11246" actId="1076"/>
          <ac:grpSpMkLst>
            <pc:docMk/>
            <pc:sldMk cId="4112320487" sldId="265"/>
            <ac:grpSpMk id="46" creationId="{DC60A347-A211-432E-9321-023A926D8F68}"/>
          </ac:grpSpMkLst>
        </pc:grpChg>
        <pc:grpChg chg="add mod">
          <ac:chgData name="Sultana Yeasmin" userId="e652c10a-2fb3-445a-a482-fb7327f1a849" providerId="ADAL" clId="{5866A4C5-75C7-4FC4-8CEC-375E40A7539A}" dt="2024-12-02T21:31:26.480" v="11244" actId="1076"/>
          <ac:grpSpMkLst>
            <pc:docMk/>
            <pc:sldMk cId="4112320487" sldId="265"/>
            <ac:grpSpMk id="47" creationId="{DD307822-9B7A-45E0-AC07-0E8AD0A92DC1}"/>
          </ac:grpSpMkLst>
        </pc:grpChg>
        <pc:grpChg chg="add mod">
          <ac:chgData name="Sultana Yeasmin" userId="e652c10a-2fb3-445a-a482-fb7327f1a849" providerId="ADAL" clId="{5866A4C5-75C7-4FC4-8CEC-375E40A7539A}" dt="2024-12-02T21:31:26.480" v="11244" actId="1076"/>
          <ac:grpSpMkLst>
            <pc:docMk/>
            <pc:sldMk cId="4112320487" sldId="265"/>
            <ac:grpSpMk id="48" creationId="{ACEB71AD-94CB-49AF-91BF-7F890E442A99}"/>
          </ac:grpSpMkLst>
        </pc:grpChg>
        <pc:grpChg chg="add mod">
          <ac:chgData name="Sultana Yeasmin" userId="e652c10a-2fb3-445a-a482-fb7327f1a849" providerId="ADAL" clId="{5866A4C5-75C7-4FC4-8CEC-375E40A7539A}" dt="2024-12-02T21:31:26.480" v="11244" actId="1076"/>
          <ac:grpSpMkLst>
            <pc:docMk/>
            <pc:sldMk cId="4112320487" sldId="265"/>
            <ac:grpSpMk id="55" creationId="{A5A1E212-DDC4-492D-928F-D89097C8ACC9}"/>
          </ac:grpSpMkLst>
        </pc:grpChg>
        <pc:grpChg chg="add mod">
          <ac:chgData name="Sultana Yeasmin" userId="e652c10a-2fb3-445a-a482-fb7327f1a849" providerId="ADAL" clId="{5866A4C5-75C7-4FC4-8CEC-375E40A7539A}" dt="2024-12-02T21:32:19.838" v="11248" actId="1076"/>
          <ac:grpSpMkLst>
            <pc:docMk/>
            <pc:sldMk cId="4112320487" sldId="265"/>
            <ac:grpSpMk id="58" creationId="{DC7747ED-BF0D-48B5-8EAD-322B3E6BABA3}"/>
          </ac:grpSpMkLst>
        </pc:grpChg>
        <pc:grpChg chg="add mod">
          <ac:chgData name="Sultana Yeasmin" userId="e652c10a-2fb3-445a-a482-fb7327f1a849" providerId="ADAL" clId="{5866A4C5-75C7-4FC4-8CEC-375E40A7539A}" dt="2024-12-02T21:31:55.668" v="11246" actId="1076"/>
          <ac:grpSpMkLst>
            <pc:docMk/>
            <pc:sldMk cId="4112320487" sldId="265"/>
            <ac:grpSpMk id="60" creationId="{E9A776A4-7020-4897-AC24-5492E8FAC317}"/>
          </ac:grpSpMkLst>
        </pc:grpChg>
        <pc:grpChg chg="add del mod">
          <ac:chgData name="Sultana Yeasmin" userId="e652c10a-2fb3-445a-a482-fb7327f1a849" providerId="ADAL" clId="{5866A4C5-75C7-4FC4-8CEC-375E40A7539A}" dt="2024-12-02T18:43:49.088" v="10745" actId="165"/>
          <ac:grpSpMkLst>
            <pc:docMk/>
            <pc:sldMk cId="4112320487" sldId="265"/>
            <ac:grpSpMk id="61" creationId="{C3D63640-62FF-48F6-9F73-A9FF577EB71D}"/>
          </ac:grpSpMkLst>
        </pc:grpChg>
        <pc:grpChg chg="del mod topLvl">
          <ac:chgData name="Sultana Yeasmin" userId="e652c10a-2fb3-445a-a482-fb7327f1a849" providerId="ADAL" clId="{5866A4C5-75C7-4FC4-8CEC-375E40A7539A}" dt="2024-12-02T18:43:51.413" v="10746" actId="478"/>
          <ac:grpSpMkLst>
            <pc:docMk/>
            <pc:sldMk cId="4112320487" sldId="265"/>
            <ac:grpSpMk id="63" creationId="{74387682-8133-4353-BCF2-3F7617E56A59}"/>
          </ac:grpSpMkLst>
        </pc:grpChg>
        <pc:grpChg chg="mod">
          <ac:chgData name="Sultana Yeasmin" userId="e652c10a-2fb3-445a-a482-fb7327f1a849" providerId="ADAL" clId="{5866A4C5-75C7-4FC4-8CEC-375E40A7539A}" dt="2024-12-02T18:43:49.088" v="10745" actId="165"/>
          <ac:grpSpMkLst>
            <pc:docMk/>
            <pc:sldMk cId="4112320487" sldId="265"/>
            <ac:grpSpMk id="64" creationId="{DFE49BC9-996D-411D-906D-7AB320EB12D5}"/>
          </ac:grpSpMkLst>
        </pc:grpChg>
        <pc:grpChg chg="add del mod">
          <ac:chgData name="Sultana Yeasmin" userId="e652c10a-2fb3-445a-a482-fb7327f1a849" providerId="ADAL" clId="{5866A4C5-75C7-4FC4-8CEC-375E40A7539A}" dt="2024-12-02T19:07:04.596" v="10950" actId="165"/>
          <ac:grpSpMkLst>
            <pc:docMk/>
            <pc:sldMk cId="4112320487" sldId="265"/>
            <ac:grpSpMk id="68" creationId="{5D4E0F6D-C8CC-402E-82FB-C9153AC0DF97}"/>
          </ac:grpSpMkLst>
        </pc:grpChg>
        <pc:grpChg chg="del mod topLvl">
          <ac:chgData name="Sultana Yeasmin" userId="e652c10a-2fb3-445a-a482-fb7327f1a849" providerId="ADAL" clId="{5866A4C5-75C7-4FC4-8CEC-375E40A7539A}" dt="2024-12-02T19:07:06.767" v="10951" actId="478"/>
          <ac:grpSpMkLst>
            <pc:docMk/>
            <pc:sldMk cId="4112320487" sldId="265"/>
            <ac:grpSpMk id="70" creationId="{C2C94F61-B34C-4A72-A136-81AA91EDE611}"/>
          </ac:grpSpMkLst>
        </pc:grpChg>
        <pc:grpChg chg="mod">
          <ac:chgData name="Sultana Yeasmin" userId="e652c10a-2fb3-445a-a482-fb7327f1a849" providerId="ADAL" clId="{5866A4C5-75C7-4FC4-8CEC-375E40A7539A}" dt="2024-12-02T19:07:04.596" v="10950" actId="165"/>
          <ac:grpSpMkLst>
            <pc:docMk/>
            <pc:sldMk cId="4112320487" sldId="265"/>
            <ac:grpSpMk id="71" creationId="{B8C5CD9D-15ED-4F6E-BDA3-C15DCF03CD14}"/>
          </ac:grpSpMkLst>
        </pc:grpChg>
        <pc:grpChg chg="add mod">
          <ac:chgData name="Sultana Yeasmin" userId="e652c10a-2fb3-445a-a482-fb7327f1a849" providerId="ADAL" clId="{5866A4C5-75C7-4FC4-8CEC-375E40A7539A}" dt="2024-12-02T21:31:55.668" v="11246" actId="1076"/>
          <ac:grpSpMkLst>
            <pc:docMk/>
            <pc:sldMk cId="4112320487" sldId="265"/>
            <ac:grpSpMk id="75" creationId="{1D34C3AE-630B-45EB-8BD4-F5C8D08200F6}"/>
          </ac:grpSpMkLst>
        </pc:grpChg>
        <pc:grpChg chg="add del mod">
          <ac:chgData name="Sultana Yeasmin" userId="e652c10a-2fb3-445a-a482-fb7327f1a849" providerId="ADAL" clId="{5866A4C5-75C7-4FC4-8CEC-375E40A7539A}" dt="2024-12-02T18:48:02.327" v="10782" actId="165"/>
          <ac:grpSpMkLst>
            <pc:docMk/>
            <pc:sldMk cId="4112320487" sldId="265"/>
            <ac:grpSpMk id="79" creationId="{7B4FBA88-5666-4BC4-958D-39151CC44893}"/>
          </ac:grpSpMkLst>
        </pc:grpChg>
        <pc:grpChg chg="del mod topLvl">
          <ac:chgData name="Sultana Yeasmin" userId="e652c10a-2fb3-445a-a482-fb7327f1a849" providerId="ADAL" clId="{5866A4C5-75C7-4FC4-8CEC-375E40A7539A}" dt="2024-12-02T18:48:05.330" v="10783" actId="478"/>
          <ac:grpSpMkLst>
            <pc:docMk/>
            <pc:sldMk cId="4112320487" sldId="265"/>
            <ac:grpSpMk id="81" creationId="{C53F2F27-B1B0-4C05-A839-C62131933F73}"/>
          </ac:grpSpMkLst>
        </pc:grpChg>
        <pc:grpChg chg="mod">
          <ac:chgData name="Sultana Yeasmin" userId="e652c10a-2fb3-445a-a482-fb7327f1a849" providerId="ADAL" clId="{5866A4C5-75C7-4FC4-8CEC-375E40A7539A}" dt="2024-12-02T18:48:02.327" v="10782" actId="165"/>
          <ac:grpSpMkLst>
            <pc:docMk/>
            <pc:sldMk cId="4112320487" sldId="265"/>
            <ac:grpSpMk id="82" creationId="{396D880D-6AE5-4BD7-9948-7369781FFFD2}"/>
          </ac:grpSpMkLst>
        </pc:grpChg>
        <pc:picChg chg="add del mod">
          <ac:chgData name="Sultana Yeasmin" userId="e652c10a-2fb3-445a-a482-fb7327f1a849" providerId="ADAL" clId="{5866A4C5-75C7-4FC4-8CEC-375E40A7539A}" dt="2024-12-02T19:23:32.374" v="11107" actId="21"/>
          <ac:picMkLst>
            <pc:docMk/>
            <pc:sldMk cId="4112320487" sldId="265"/>
            <ac:picMk id="15" creationId="{019C25B9-336E-432B-9731-F6D774695239}"/>
          </ac:picMkLst>
        </pc:picChg>
        <pc:picChg chg="add del mod">
          <ac:chgData name="Sultana Yeasmin" userId="e652c10a-2fb3-445a-a482-fb7327f1a849" providerId="ADAL" clId="{5866A4C5-75C7-4FC4-8CEC-375E40A7539A}" dt="2024-12-01T00:50:24.662" v="9729" actId="21"/>
          <ac:picMkLst>
            <pc:docMk/>
            <pc:sldMk cId="4112320487" sldId="265"/>
            <ac:picMk id="17" creationId="{BAED9D15-6EBB-44F0-951D-30B3ECE29ABD}"/>
          </ac:picMkLst>
        </pc:picChg>
        <pc:picChg chg="add del mod">
          <ac:chgData name="Sultana Yeasmin" userId="e652c10a-2fb3-445a-a482-fb7327f1a849" providerId="ADAL" clId="{5866A4C5-75C7-4FC4-8CEC-375E40A7539A}" dt="2024-12-01T01:16:38.792" v="9869" actId="478"/>
          <ac:picMkLst>
            <pc:docMk/>
            <pc:sldMk cId="4112320487" sldId="265"/>
            <ac:picMk id="18" creationId="{61F1C5B5-46B9-45DF-92C1-B1D3F76E49E9}"/>
          </ac:picMkLst>
        </pc:picChg>
        <pc:picChg chg="mod">
          <ac:chgData name="Sultana Yeasmin" userId="e652c10a-2fb3-445a-a482-fb7327f1a849" providerId="ADAL" clId="{5866A4C5-75C7-4FC4-8CEC-375E40A7539A}" dt="2024-12-02T18:43:49.088" v="10745" actId="165"/>
          <ac:picMkLst>
            <pc:docMk/>
            <pc:sldMk cId="4112320487" sldId="265"/>
            <ac:picMk id="66" creationId="{ABB8E426-FC62-4701-8482-8D6867BD75E1}"/>
          </ac:picMkLst>
        </pc:picChg>
        <pc:picChg chg="mod">
          <ac:chgData name="Sultana Yeasmin" userId="e652c10a-2fb3-445a-a482-fb7327f1a849" providerId="ADAL" clId="{5866A4C5-75C7-4FC4-8CEC-375E40A7539A}" dt="2024-12-02T18:43:49.088" v="10745" actId="165"/>
          <ac:picMkLst>
            <pc:docMk/>
            <pc:sldMk cId="4112320487" sldId="265"/>
            <ac:picMk id="67" creationId="{10A460ED-47CE-4716-8EA7-10B33DA2D93D}"/>
          </ac:picMkLst>
        </pc:picChg>
        <pc:picChg chg="mod">
          <ac:chgData name="Sultana Yeasmin" userId="e652c10a-2fb3-445a-a482-fb7327f1a849" providerId="ADAL" clId="{5866A4C5-75C7-4FC4-8CEC-375E40A7539A}" dt="2024-12-02T19:07:04.596" v="10950" actId="165"/>
          <ac:picMkLst>
            <pc:docMk/>
            <pc:sldMk cId="4112320487" sldId="265"/>
            <ac:picMk id="73" creationId="{A61C3B34-CCCC-44BA-B5D0-4D255846EC5C}"/>
          </ac:picMkLst>
        </pc:picChg>
        <pc:picChg chg="mod">
          <ac:chgData name="Sultana Yeasmin" userId="e652c10a-2fb3-445a-a482-fb7327f1a849" providerId="ADAL" clId="{5866A4C5-75C7-4FC4-8CEC-375E40A7539A}" dt="2024-12-02T19:07:04.596" v="10950" actId="165"/>
          <ac:picMkLst>
            <pc:docMk/>
            <pc:sldMk cId="4112320487" sldId="265"/>
            <ac:picMk id="74" creationId="{78DE9331-19F5-4DAD-8F14-DBDAEB8EAA44}"/>
          </ac:picMkLst>
        </pc:picChg>
        <pc:picChg chg="add del mod">
          <ac:chgData name="Sultana Yeasmin" userId="e652c10a-2fb3-445a-a482-fb7327f1a849" providerId="ADAL" clId="{5866A4C5-75C7-4FC4-8CEC-375E40A7539A}" dt="2024-12-02T19:30:49.680" v="11141" actId="478"/>
          <ac:picMkLst>
            <pc:docMk/>
            <pc:sldMk cId="4112320487" sldId="265"/>
            <ac:picMk id="76" creationId="{DBA8E95D-2AB3-465C-A88B-3A1DC73AE326}"/>
          </ac:picMkLst>
        </pc:picChg>
        <pc:picChg chg="add mod">
          <ac:chgData name="Sultana Yeasmin" userId="e652c10a-2fb3-445a-a482-fb7327f1a849" providerId="ADAL" clId="{5866A4C5-75C7-4FC4-8CEC-375E40A7539A}" dt="2024-12-02T21:24:36.509" v="11197" actId="14100"/>
          <ac:picMkLst>
            <pc:docMk/>
            <pc:sldMk cId="4112320487" sldId="265"/>
            <ac:picMk id="77" creationId="{C12334F9-6EFC-4736-A6A3-25001DCC693D}"/>
          </ac:picMkLst>
        </pc:picChg>
        <pc:picChg chg="mod">
          <ac:chgData name="Sultana Yeasmin" userId="e652c10a-2fb3-445a-a482-fb7327f1a849" providerId="ADAL" clId="{5866A4C5-75C7-4FC4-8CEC-375E40A7539A}" dt="2024-12-02T18:48:02.327" v="10782" actId="165"/>
          <ac:picMkLst>
            <pc:docMk/>
            <pc:sldMk cId="4112320487" sldId="265"/>
            <ac:picMk id="84" creationId="{89101470-B329-44B7-8726-0B64013B2CC1}"/>
          </ac:picMkLst>
        </pc:picChg>
        <pc:picChg chg="mod">
          <ac:chgData name="Sultana Yeasmin" userId="e652c10a-2fb3-445a-a482-fb7327f1a849" providerId="ADAL" clId="{5866A4C5-75C7-4FC4-8CEC-375E40A7539A}" dt="2024-12-02T18:48:02.327" v="10782" actId="165"/>
          <ac:picMkLst>
            <pc:docMk/>
            <pc:sldMk cId="4112320487" sldId="265"/>
            <ac:picMk id="85" creationId="{B76C4B8E-D630-4A0F-86D7-F3A1F07086DC}"/>
          </ac:picMkLst>
        </pc:picChg>
        <pc:picChg chg="add mod">
          <ac:chgData name="Sultana Yeasmin" userId="e652c10a-2fb3-445a-a482-fb7327f1a849" providerId="ADAL" clId="{5866A4C5-75C7-4FC4-8CEC-375E40A7539A}" dt="2024-12-02T21:31:19.221" v="11243" actId="1076"/>
          <ac:picMkLst>
            <pc:docMk/>
            <pc:sldMk cId="4112320487" sldId="265"/>
            <ac:picMk id="1026" creationId="{F407781C-B30B-4EA4-AF87-97FAB944D2F2}"/>
          </ac:picMkLst>
        </pc:picChg>
        <pc:picChg chg="add mod">
          <ac:chgData name="Sultana Yeasmin" userId="e652c10a-2fb3-445a-a482-fb7327f1a849" providerId="ADAL" clId="{5866A4C5-75C7-4FC4-8CEC-375E40A7539A}" dt="2024-12-02T21:31:19.221" v="11243" actId="1076"/>
          <ac:picMkLst>
            <pc:docMk/>
            <pc:sldMk cId="4112320487" sldId="265"/>
            <ac:picMk id="1028" creationId="{5CD218E8-9805-4B8F-AAEE-729D76A77F83}"/>
          </ac:picMkLst>
        </pc:picChg>
        <pc:picChg chg="add mod">
          <ac:chgData name="Sultana Yeasmin" userId="e652c10a-2fb3-445a-a482-fb7327f1a849" providerId="ADAL" clId="{5866A4C5-75C7-4FC4-8CEC-375E40A7539A}" dt="2024-12-02T21:31:19.221" v="11243" actId="1076"/>
          <ac:picMkLst>
            <pc:docMk/>
            <pc:sldMk cId="4112320487" sldId="265"/>
            <ac:picMk id="1030" creationId="{F70DD1F8-F069-4DA7-9103-A2181612CC91}"/>
          </ac:picMkLst>
        </pc:picChg>
        <pc:picChg chg="add del mod">
          <ac:chgData name="Sultana Yeasmin" userId="e652c10a-2fb3-445a-a482-fb7327f1a849" providerId="ADAL" clId="{5866A4C5-75C7-4FC4-8CEC-375E40A7539A}" dt="2024-12-01T23:47:26.902" v="10422" actId="478"/>
          <ac:picMkLst>
            <pc:docMk/>
            <pc:sldMk cId="4112320487" sldId="265"/>
            <ac:picMk id="1032" creationId="{4496FD42-0945-4605-8C1A-FCBC2CD9624D}"/>
          </ac:picMkLst>
        </pc:picChg>
        <pc:picChg chg="add mod">
          <ac:chgData name="Sultana Yeasmin" userId="e652c10a-2fb3-445a-a482-fb7327f1a849" providerId="ADAL" clId="{5866A4C5-75C7-4FC4-8CEC-375E40A7539A}" dt="2024-12-02T21:31:55.668" v="11246" actId="1076"/>
          <ac:picMkLst>
            <pc:docMk/>
            <pc:sldMk cId="4112320487" sldId="265"/>
            <ac:picMk id="1036" creationId="{0B9152A5-2A58-431E-9704-7F2857D1A974}"/>
          </ac:picMkLst>
        </pc:picChg>
        <pc:picChg chg="add mod">
          <ac:chgData name="Sultana Yeasmin" userId="e652c10a-2fb3-445a-a482-fb7327f1a849" providerId="ADAL" clId="{5866A4C5-75C7-4FC4-8CEC-375E40A7539A}" dt="2024-12-02T21:31:55.668" v="11246" actId="1076"/>
          <ac:picMkLst>
            <pc:docMk/>
            <pc:sldMk cId="4112320487" sldId="265"/>
            <ac:picMk id="1038" creationId="{F3251AFF-6CE5-4B21-A620-DA31B54FA35A}"/>
          </ac:picMkLst>
        </pc:picChg>
        <pc:picChg chg="add mod">
          <ac:chgData name="Sultana Yeasmin" userId="e652c10a-2fb3-445a-a482-fb7327f1a849" providerId="ADAL" clId="{5866A4C5-75C7-4FC4-8CEC-375E40A7539A}" dt="2024-12-02T21:31:55.668" v="11246" actId="1076"/>
          <ac:picMkLst>
            <pc:docMk/>
            <pc:sldMk cId="4112320487" sldId="265"/>
            <ac:picMk id="1040" creationId="{283C0AA3-02B5-4EB1-A2FA-9E98C54482D7}"/>
          </ac:picMkLst>
        </pc:picChg>
        <pc:picChg chg="add mod">
          <ac:chgData name="Sultana Yeasmin" userId="e652c10a-2fb3-445a-a482-fb7327f1a849" providerId="ADAL" clId="{5866A4C5-75C7-4FC4-8CEC-375E40A7539A}" dt="2024-12-02T21:31:55.668" v="11246" actId="1076"/>
          <ac:picMkLst>
            <pc:docMk/>
            <pc:sldMk cId="4112320487" sldId="265"/>
            <ac:picMk id="1042" creationId="{8C12D1B6-9C76-47BC-BB33-C0B77665C33C}"/>
          </ac:picMkLst>
        </pc:picChg>
        <pc:picChg chg="add mod topLvl">
          <ac:chgData name="Sultana Yeasmin" userId="e652c10a-2fb3-445a-a482-fb7327f1a849" providerId="ADAL" clId="{5866A4C5-75C7-4FC4-8CEC-375E40A7539A}" dt="2024-12-02T21:31:55.668" v="11246" actId="1076"/>
          <ac:picMkLst>
            <pc:docMk/>
            <pc:sldMk cId="4112320487" sldId="265"/>
            <ac:picMk id="1044" creationId="{BE439E3C-1039-4A87-A09F-98F6F1DA6DA9}"/>
          </ac:picMkLst>
        </pc:picChg>
        <pc:picChg chg="add mod">
          <ac:chgData name="Sultana Yeasmin" userId="e652c10a-2fb3-445a-a482-fb7327f1a849" providerId="ADAL" clId="{5866A4C5-75C7-4FC4-8CEC-375E40A7539A}" dt="2024-12-02T21:31:55.668" v="11246" actId="1076"/>
          <ac:picMkLst>
            <pc:docMk/>
            <pc:sldMk cId="4112320487" sldId="265"/>
            <ac:picMk id="1046" creationId="{6016D518-C5E4-422D-B8E6-4D3114429D03}"/>
          </ac:picMkLst>
        </pc:picChg>
        <pc:picChg chg="add del mod">
          <ac:chgData name="Sultana Yeasmin" userId="e652c10a-2fb3-445a-a482-fb7327f1a849" providerId="ADAL" clId="{5866A4C5-75C7-4FC4-8CEC-375E40A7539A}" dt="2024-12-01T23:05:53.490" v="10153" actId="478"/>
          <ac:picMkLst>
            <pc:docMk/>
            <pc:sldMk cId="4112320487" sldId="265"/>
            <ac:picMk id="1048" creationId="{77A760E3-F981-4546-9312-AF4EF83FED37}"/>
          </ac:picMkLst>
        </pc:picChg>
        <pc:picChg chg="add mod">
          <ac:chgData name="Sultana Yeasmin" userId="e652c10a-2fb3-445a-a482-fb7327f1a849" providerId="ADAL" clId="{5866A4C5-75C7-4FC4-8CEC-375E40A7539A}" dt="2024-12-02T21:31:55.668" v="11246" actId="1076"/>
          <ac:picMkLst>
            <pc:docMk/>
            <pc:sldMk cId="4112320487" sldId="265"/>
            <ac:picMk id="1050" creationId="{3EDA8EF9-5A34-4B53-8419-386E2D53E593}"/>
          </ac:picMkLst>
        </pc:picChg>
        <pc:picChg chg="add mod topLvl">
          <ac:chgData name="Sultana Yeasmin" userId="e652c10a-2fb3-445a-a482-fb7327f1a849" providerId="ADAL" clId="{5866A4C5-75C7-4FC4-8CEC-375E40A7539A}" dt="2024-12-02T21:31:55.668" v="11246" actId="1076"/>
          <ac:picMkLst>
            <pc:docMk/>
            <pc:sldMk cId="4112320487" sldId="265"/>
            <ac:picMk id="1052" creationId="{2C3FCDAE-068E-45E9-9880-CB4EABD7B3F7}"/>
          </ac:picMkLst>
        </pc:picChg>
        <pc:picChg chg="add mod topLvl">
          <ac:chgData name="Sultana Yeasmin" userId="e652c10a-2fb3-445a-a482-fb7327f1a849" providerId="ADAL" clId="{5866A4C5-75C7-4FC4-8CEC-375E40A7539A}" dt="2024-12-02T21:31:55.668" v="11246" actId="1076"/>
          <ac:picMkLst>
            <pc:docMk/>
            <pc:sldMk cId="4112320487" sldId="265"/>
            <ac:picMk id="1054" creationId="{C90878B5-58C6-4995-A03D-FF09885E1FFB}"/>
          </ac:picMkLst>
        </pc:picChg>
        <pc:picChg chg="add mod">
          <ac:chgData name="Sultana Yeasmin" userId="e652c10a-2fb3-445a-a482-fb7327f1a849" providerId="ADAL" clId="{5866A4C5-75C7-4FC4-8CEC-375E40A7539A}" dt="2024-12-02T21:31:55.668" v="11246" actId="1076"/>
          <ac:picMkLst>
            <pc:docMk/>
            <pc:sldMk cId="4112320487" sldId="265"/>
            <ac:picMk id="1056" creationId="{245CD7E4-6E2D-4051-8293-5C2AC08A6CCB}"/>
          </ac:picMkLst>
        </pc:picChg>
        <pc:picChg chg="add mod">
          <ac:chgData name="Sultana Yeasmin" userId="e652c10a-2fb3-445a-a482-fb7327f1a849" providerId="ADAL" clId="{5866A4C5-75C7-4FC4-8CEC-375E40A7539A}" dt="2024-12-02T21:31:55.668" v="11246" actId="1076"/>
          <ac:picMkLst>
            <pc:docMk/>
            <pc:sldMk cId="4112320487" sldId="265"/>
            <ac:picMk id="1058" creationId="{079B80AD-9528-4B49-BE34-4ECFF133882A}"/>
          </ac:picMkLst>
        </pc:picChg>
        <pc:picChg chg="add del mod">
          <ac:chgData name="Sultana Yeasmin" userId="e652c10a-2fb3-445a-a482-fb7327f1a849" providerId="ADAL" clId="{5866A4C5-75C7-4FC4-8CEC-375E40A7539A}" dt="2024-12-01T23:35:26.355" v="10292" actId="478"/>
          <ac:picMkLst>
            <pc:docMk/>
            <pc:sldMk cId="4112320487" sldId="265"/>
            <ac:picMk id="1060" creationId="{463E5A65-10F3-4990-907E-E6FE763A7B80}"/>
          </ac:picMkLst>
        </pc:picChg>
        <pc:picChg chg="add mod">
          <ac:chgData name="Sultana Yeasmin" userId="e652c10a-2fb3-445a-a482-fb7327f1a849" providerId="ADAL" clId="{5866A4C5-75C7-4FC4-8CEC-375E40A7539A}" dt="2024-12-02T21:31:55.668" v="11246" actId="1076"/>
          <ac:picMkLst>
            <pc:docMk/>
            <pc:sldMk cId="4112320487" sldId="265"/>
            <ac:picMk id="1062" creationId="{44E3EB77-3803-4299-82F5-9EC9EE63700F}"/>
          </ac:picMkLst>
        </pc:picChg>
        <pc:picChg chg="add mod">
          <ac:chgData name="Sultana Yeasmin" userId="e652c10a-2fb3-445a-a482-fb7327f1a849" providerId="ADAL" clId="{5866A4C5-75C7-4FC4-8CEC-375E40A7539A}" dt="2024-12-02T21:31:26.480" v="11244" actId="1076"/>
          <ac:picMkLst>
            <pc:docMk/>
            <pc:sldMk cId="4112320487" sldId="265"/>
            <ac:picMk id="1064" creationId="{A839EDB5-2535-4319-A796-FF78C1CEB55B}"/>
          </ac:picMkLst>
        </pc:picChg>
        <pc:picChg chg="add mod">
          <ac:chgData name="Sultana Yeasmin" userId="e652c10a-2fb3-445a-a482-fb7327f1a849" providerId="ADAL" clId="{5866A4C5-75C7-4FC4-8CEC-375E40A7539A}" dt="2024-12-02T21:31:26.480" v="11244" actId="1076"/>
          <ac:picMkLst>
            <pc:docMk/>
            <pc:sldMk cId="4112320487" sldId="265"/>
            <ac:picMk id="1066" creationId="{ABAC98BB-8572-4DB2-AF06-7E2030E7FB39}"/>
          </ac:picMkLst>
        </pc:picChg>
        <pc:picChg chg="add mod topLvl">
          <ac:chgData name="Sultana Yeasmin" userId="e652c10a-2fb3-445a-a482-fb7327f1a849" providerId="ADAL" clId="{5866A4C5-75C7-4FC4-8CEC-375E40A7539A}" dt="2024-12-02T21:31:26.480" v="11244" actId="1076"/>
          <ac:picMkLst>
            <pc:docMk/>
            <pc:sldMk cId="4112320487" sldId="265"/>
            <ac:picMk id="1068" creationId="{4FBC6BC5-9876-4ACA-BD81-41A2B21FE5BC}"/>
          </ac:picMkLst>
        </pc:picChg>
        <pc:picChg chg="add del mod">
          <ac:chgData name="Sultana Yeasmin" userId="e652c10a-2fb3-445a-a482-fb7327f1a849" providerId="ADAL" clId="{5866A4C5-75C7-4FC4-8CEC-375E40A7539A}" dt="2024-11-30T23:33:33.883" v="9108" actId="478"/>
          <ac:picMkLst>
            <pc:docMk/>
            <pc:sldMk cId="4112320487" sldId="265"/>
            <ac:picMk id="3074" creationId="{CFFC1B7D-1C77-4998-9487-B3214A6E64B3}"/>
          </ac:picMkLst>
        </pc:picChg>
        <pc:picChg chg="add del mod">
          <ac:chgData name="Sultana Yeasmin" userId="e652c10a-2fb3-445a-a482-fb7327f1a849" providerId="ADAL" clId="{5866A4C5-75C7-4FC4-8CEC-375E40A7539A}" dt="2024-12-02T19:23:32.374" v="11107" actId="21"/>
          <ac:picMkLst>
            <pc:docMk/>
            <pc:sldMk cId="4112320487" sldId="265"/>
            <ac:picMk id="3076" creationId="{ACEE889D-386F-4789-A7D9-353CF0DE9F9E}"/>
          </ac:picMkLst>
        </pc:picChg>
        <pc:picChg chg="add mod">
          <ac:chgData name="Sultana Yeasmin" userId="e652c10a-2fb3-445a-a482-fb7327f1a849" providerId="ADAL" clId="{5866A4C5-75C7-4FC4-8CEC-375E40A7539A}" dt="2024-12-02T21:32:06.522" v="11247" actId="1076"/>
          <ac:picMkLst>
            <pc:docMk/>
            <pc:sldMk cId="4112320487" sldId="265"/>
            <ac:picMk id="3078" creationId="{6E8447A1-E74D-436D-A796-D64ED1CDA7E1}"/>
          </ac:picMkLst>
        </pc:picChg>
        <pc:picChg chg="add del mod">
          <ac:chgData name="Sultana Yeasmin" userId="e652c10a-2fb3-445a-a482-fb7327f1a849" providerId="ADAL" clId="{5866A4C5-75C7-4FC4-8CEC-375E40A7539A}" dt="2024-12-01T01:18:04.445" v="9877" actId="478"/>
          <ac:picMkLst>
            <pc:docMk/>
            <pc:sldMk cId="4112320487" sldId="265"/>
            <ac:picMk id="3080" creationId="{61ACCC16-32D5-40DF-AB5E-A9EB474B8390}"/>
          </ac:picMkLst>
        </pc:picChg>
        <pc:picChg chg="add del mod">
          <ac:chgData name="Sultana Yeasmin" userId="e652c10a-2fb3-445a-a482-fb7327f1a849" providerId="ADAL" clId="{5866A4C5-75C7-4FC4-8CEC-375E40A7539A}" dt="2024-12-02T19:23:32.374" v="11107" actId="21"/>
          <ac:picMkLst>
            <pc:docMk/>
            <pc:sldMk cId="4112320487" sldId="265"/>
            <ac:picMk id="3082" creationId="{616296F7-8C25-4145-8EF6-180CE9018608}"/>
          </ac:picMkLst>
        </pc:picChg>
        <pc:picChg chg="add del mod">
          <ac:chgData name="Sultana Yeasmin" userId="e652c10a-2fb3-445a-a482-fb7327f1a849" providerId="ADAL" clId="{5866A4C5-75C7-4FC4-8CEC-375E40A7539A}" dt="2024-12-01T01:37:16.553" v="9967" actId="478"/>
          <ac:picMkLst>
            <pc:docMk/>
            <pc:sldMk cId="4112320487" sldId="265"/>
            <ac:picMk id="3084" creationId="{F6BB8940-3AA4-4090-A99B-60C338904237}"/>
          </ac:picMkLst>
        </pc:picChg>
        <pc:picChg chg="add del mod">
          <ac:chgData name="Sultana Yeasmin" userId="e652c10a-2fb3-445a-a482-fb7327f1a849" providerId="ADAL" clId="{5866A4C5-75C7-4FC4-8CEC-375E40A7539A}" dt="2024-12-01T01:17:58.911" v="9876" actId="478"/>
          <ac:picMkLst>
            <pc:docMk/>
            <pc:sldMk cId="4112320487" sldId="265"/>
            <ac:picMk id="3086" creationId="{604B7582-D03E-41AF-825E-3618D0D43D40}"/>
          </ac:picMkLst>
        </pc:picChg>
        <pc:picChg chg="add mod">
          <ac:chgData name="Sultana Yeasmin" userId="e652c10a-2fb3-445a-a482-fb7327f1a849" providerId="ADAL" clId="{5866A4C5-75C7-4FC4-8CEC-375E40A7539A}" dt="2024-12-02T21:31:39.251" v="11245" actId="1076"/>
          <ac:picMkLst>
            <pc:docMk/>
            <pc:sldMk cId="4112320487" sldId="265"/>
            <ac:picMk id="3088" creationId="{21972951-6406-49DF-97A4-76E73C33C659}"/>
          </ac:picMkLst>
        </pc:picChg>
      </pc:sldChg>
      <pc:sldChg chg="addSp delSp modSp new mod">
        <pc:chgData name="Sultana Yeasmin" userId="e652c10a-2fb3-445a-a482-fb7327f1a849" providerId="ADAL" clId="{5866A4C5-75C7-4FC4-8CEC-375E40A7539A}" dt="2024-12-06T10:07:18.244" v="16002" actId="115"/>
        <pc:sldMkLst>
          <pc:docMk/>
          <pc:sldMk cId="2624139432" sldId="266"/>
        </pc:sldMkLst>
        <pc:spChg chg="del mod">
          <ac:chgData name="Sultana Yeasmin" userId="e652c10a-2fb3-445a-a482-fb7327f1a849" providerId="ADAL" clId="{5866A4C5-75C7-4FC4-8CEC-375E40A7539A}" dt="2024-12-03T21:30:58.485" v="13448" actId="478"/>
          <ac:spMkLst>
            <pc:docMk/>
            <pc:sldMk cId="2624139432" sldId="266"/>
            <ac:spMk id="2" creationId="{6704FC65-82AD-4F76-BBCB-63A018C03C48}"/>
          </ac:spMkLst>
        </pc:spChg>
        <pc:spChg chg="mod">
          <ac:chgData name="Sultana Yeasmin" userId="e652c10a-2fb3-445a-a482-fb7327f1a849" providerId="ADAL" clId="{5866A4C5-75C7-4FC4-8CEC-375E40A7539A}" dt="2024-12-06T10:07:18.244" v="16002" actId="115"/>
          <ac:spMkLst>
            <pc:docMk/>
            <pc:sldMk cId="2624139432" sldId="266"/>
            <ac:spMk id="3" creationId="{7755F45C-4C90-492F-BC87-6CDC598ECA6F}"/>
          </ac:spMkLst>
        </pc:spChg>
        <pc:spChg chg="add del mod">
          <ac:chgData name="Sultana Yeasmin" userId="e652c10a-2fb3-445a-a482-fb7327f1a849" providerId="ADAL" clId="{5866A4C5-75C7-4FC4-8CEC-375E40A7539A}" dt="2024-12-03T21:31:03.014" v="13449" actId="478"/>
          <ac:spMkLst>
            <pc:docMk/>
            <pc:sldMk cId="2624139432" sldId="266"/>
            <ac:spMk id="10" creationId="{75656BA5-2783-4DEF-A4B7-5363F164639F}"/>
          </ac:spMkLst>
        </pc:spChg>
        <pc:spChg chg="add mod">
          <ac:chgData name="Sultana Yeasmin" userId="e652c10a-2fb3-445a-a482-fb7327f1a849" providerId="ADAL" clId="{5866A4C5-75C7-4FC4-8CEC-375E40A7539A}" dt="2024-12-03T21:33:20.791" v="13467" actId="207"/>
          <ac:spMkLst>
            <pc:docMk/>
            <pc:sldMk cId="2624139432" sldId="266"/>
            <ac:spMk id="14" creationId="{2977FD60-653D-4D05-A5F2-E93E2EF53BBF}"/>
          </ac:spMkLst>
        </pc:spChg>
        <pc:grpChg chg="add del mod">
          <ac:chgData name="Sultana Yeasmin" userId="e652c10a-2fb3-445a-a482-fb7327f1a849" providerId="ADAL" clId="{5866A4C5-75C7-4FC4-8CEC-375E40A7539A}" dt="2024-12-03T21:10:55.794" v="13294" actId="21"/>
          <ac:grpSpMkLst>
            <pc:docMk/>
            <pc:sldMk cId="2624139432" sldId="266"/>
            <ac:grpSpMk id="8" creationId="{34FB2E12-9E18-40B8-96D2-D77E2081A4C6}"/>
          </ac:grpSpMkLst>
        </pc:grpChg>
        <pc:picChg chg="add mod">
          <ac:chgData name="Sultana Yeasmin" userId="e652c10a-2fb3-445a-a482-fb7327f1a849" providerId="ADAL" clId="{5866A4C5-75C7-4FC4-8CEC-375E40A7539A}" dt="2024-12-03T21:10:53.084" v="13293" actId="164"/>
          <ac:picMkLst>
            <pc:docMk/>
            <pc:sldMk cId="2624139432" sldId="266"/>
            <ac:picMk id="4" creationId="{5A1EDFD0-AFF1-4D7C-8C73-CDB03A358015}"/>
          </ac:picMkLst>
        </pc:picChg>
        <pc:picChg chg="add mod">
          <ac:chgData name="Sultana Yeasmin" userId="e652c10a-2fb3-445a-a482-fb7327f1a849" providerId="ADAL" clId="{5866A4C5-75C7-4FC4-8CEC-375E40A7539A}" dt="2024-12-03T21:10:53.084" v="13293" actId="164"/>
          <ac:picMkLst>
            <pc:docMk/>
            <pc:sldMk cId="2624139432" sldId="266"/>
            <ac:picMk id="5" creationId="{0A788D6B-73D0-4567-9103-2D232B6CC866}"/>
          </ac:picMkLst>
        </pc:picChg>
        <pc:picChg chg="add mod">
          <ac:chgData name="Sultana Yeasmin" userId="e652c10a-2fb3-445a-a482-fb7327f1a849" providerId="ADAL" clId="{5866A4C5-75C7-4FC4-8CEC-375E40A7539A}" dt="2024-12-03T21:10:53.084" v="13293" actId="164"/>
          <ac:picMkLst>
            <pc:docMk/>
            <pc:sldMk cId="2624139432" sldId="266"/>
            <ac:picMk id="6" creationId="{A5157DA0-BBD0-4ED7-9B7D-B167F207A1DA}"/>
          </ac:picMkLst>
        </pc:picChg>
        <pc:picChg chg="add del mod">
          <ac:chgData name="Sultana Yeasmin" userId="e652c10a-2fb3-445a-a482-fb7327f1a849" providerId="ADAL" clId="{5866A4C5-75C7-4FC4-8CEC-375E40A7539A}" dt="2024-12-03T21:11:02.731" v="13296" actId="21"/>
          <ac:picMkLst>
            <pc:docMk/>
            <pc:sldMk cId="2624139432" sldId="266"/>
            <ac:picMk id="7" creationId="{485F853A-5388-4FED-8504-C552C938BA95}"/>
          </ac:picMkLst>
        </pc:picChg>
        <pc:picChg chg="add mod">
          <ac:chgData name="Sultana Yeasmin" userId="e652c10a-2fb3-445a-a482-fb7327f1a849" providerId="ADAL" clId="{5866A4C5-75C7-4FC4-8CEC-375E40A7539A}" dt="2024-12-03T21:31:31.847" v="13452" actId="1076"/>
          <ac:picMkLst>
            <pc:docMk/>
            <pc:sldMk cId="2624139432" sldId="266"/>
            <ac:picMk id="11" creationId="{C7184211-534E-4E9F-82B9-12E2A0B8AE00}"/>
          </ac:picMkLst>
        </pc:picChg>
        <pc:picChg chg="add del mod">
          <ac:chgData name="Sultana Yeasmin" userId="e652c10a-2fb3-445a-a482-fb7327f1a849" providerId="ADAL" clId="{5866A4C5-75C7-4FC4-8CEC-375E40A7539A}" dt="2024-12-03T21:31:56.379" v="13456" actId="478"/>
          <ac:picMkLst>
            <pc:docMk/>
            <pc:sldMk cId="2624139432" sldId="266"/>
            <ac:picMk id="12" creationId="{C19A1BB6-2599-447C-85FD-EF78D39EFCD8}"/>
          </ac:picMkLst>
        </pc:picChg>
        <pc:picChg chg="add mod">
          <ac:chgData name="Sultana Yeasmin" userId="e652c10a-2fb3-445a-a482-fb7327f1a849" providerId="ADAL" clId="{5866A4C5-75C7-4FC4-8CEC-375E40A7539A}" dt="2024-12-03T21:35:11.345" v="13474" actId="14100"/>
          <ac:picMkLst>
            <pc:docMk/>
            <pc:sldMk cId="2624139432" sldId="266"/>
            <ac:picMk id="13" creationId="{29EE6B82-F6E4-4A40-9DF0-1BFB101698D6}"/>
          </ac:picMkLst>
        </pc:picChg>
        <pc:cxnChg chg="add mod">
          <ac:chgData name="Sultana Yeasmin" userId="e652c10a-2fb3-445a-a482-fb7327f1a849" providerId="ADAL" clId="{5866A4C5-75C7-4FC4-8CEC-375E40A7539A}" dt="2024-12-03T21:34:52.318" v="13473" actId="208"/>
          <ac:cxnSpMkLst>
            <pc:docMk/>
            <pc:sldMk cId="2624139432" sldId="266"/>
            <ac:cxnSpMk id="16" creationId="{9B7B27C0-601F-492F-B994-6C0ECF36DCA2}"/>
          </ac:cxnSpMkLst>
        </pc:cxnChg>
      </pc:sldChg>
      <pc:sldChg chg="add del">
        <pc:chgData name="Sultana Yeasmin" userId="e652c10a-2fb3-445a-a482-fb7327f1a849" providerId="ADAL" clId="{5866A4C5-75C7-4FC4-8CEC-375E40A7539A}" dt="2024-12-03T09:31:03.872" v="12027" actId="2696"/>
        <pc:sldMkLst>
          <pc:docMk/>
          <pc:sldMk cId="735421598" sldId="267"/>
        </pc:sldMkLst>
      </pc:sldChg>
      <pc:sldChg chg="addSp delSp modSp add del mod">
        <pc:chgData name="Sultana Yeasmin" userId="e652c10a-2fb3-445a-a482-fb7327f1a849" providerId="ADAL" clId="{5866A4C5-75C7-4FC4-8CEC-375E40A7539A}" dt="2024-12-06T09:57:27.132" v="15998" actId="47"/>
        <pc:sldMkLst>
          <pc:docMk/>
          <pc:sldMk cId="782584985" sldId="267"/>
        </pc:sldMkLst>
        <pc:spChg chg="add del mod">
          <ac:chgData name="Sultana Yeasmin" userId="e652c10a-2fb3-445a-a482-fb7327f1a849" providerId="ADAL" clId="{5866A4C5-75C7-4FC4-8CEC-375E40A7539A}" dt="2024-12-06T08:58:13.329" v="15067" actId="478"/>
          <ac:spMkLst>
            <pc:docMk/>
            <pc:sldMk cId="782584985" sldId="267"/>
            <ac:spMk id="2" creationId="{653605BF-140F-4AB2-BDCD-1FD70CCB7FB3}"/>
          </ac:spMkLst>
        </pc:spChg>
        <pc:spChg chg="del mod">
          <ac:chgData name="Sultana Yeasmin" userId="e652c10a-2fb3-445a-a482-fb7327f1a849" providerId="ADAL" clId="{5866A4C5-75C7-4FC4-8CEC-375E40A7539A}" dt="2024-12-03T18:30:45.021" v="12376" actId="478"/>
          <ac:spMkLst>
            <pc:docMk/>
            <pc:sldMk cId="782584985" sldId="267"/>
            <ac:spMk id="2" creationId="{6704FC65-82AD-4F76-BBCB-63A018C03C48}"/>
          </ac:spMkLst>
        </pc:spChg>
        <pc:spChg chg="del mod">
          <ac:chgData name="Sultana Yeasmin" userId="e652c10a-2fb3-445a-a482-fb7327f1a849" providerId="ADAL" clId="{5866A4C5-75C7-4FC4-8CEC-375E40A7539A}" dt="2024-12-03T21:10:45.988" v="13291" actId="478"/>
          <ac:spMkLst>
            <pc:docMk/>
            <pc:sldMk cId="782584985" sldId="267"/>
            <ac:spMk id="3" creationId="{7755F45C-4C90-492F-BC87-6CDC598ECA6F}"/>
          </ac:spMkLst>
        </pc:spChg>
        <pc:spChg chg="add del mod">
          <ac:chgData name="Sultana Yeasmin" userId="e652c10a-2fb3-445a-a482-fb7327f1a849" providerId="ADAL" clId="{5866A4C5-75C7-4FC4-8CEC-375E40A7539A}" dt="2024-12-06T08:33:07.688" v="14780" actId="478"/>
          <ac:spMkLst>
            <pc:docMk/>
            <pc:sldMk cId="782584985" sldId="267"/>
            <ac:spMk id="9" creationId="{74326704-9659-4D24-BEB7-BB7E7B31C77A}"/>
          </ac:spMkLst>
        </pc:spChg>
        <pc:spChg chg="add del mod">
          <ac:chgData name="Sultana Yeasmin" userId="e652c10a-2fb3-445a-a482-fb7327f1a849" providerId="ADAL" clId="{5866A4C5-75C7-4FC4-8CEC-375E40A7539A}" dt="2024-12-06T08:58:10.159" v="15066" actId="478"/>
          <ac:spMkLst>
            <pc:docMk/>
            <pc:sldMk cId="782584985" sldId="267"/>
            <ac:spMk id="11" creationId="{415C170A-F29E-4A7C-8574-E12A8BF25E69}"/>
          </ac:spMkLst>
        </pc:spChg>
        <pc:spChg chg="add del mod">
          <ac:chgData name="Sultana Yeasmin" userId="e652c10a-2fb3-445a-a482-fb7327f1a849" providerId="ADAL" clId="{5866A4C5-75C7-4FC4-8CEC-375E40A7539A}" dt="2024-12-06T08:58:16.330" v="15068" actId="478"/>
          <ac:spMkLst>
            <pc:docMk/>
            <pc:sldMk cId="782584985" sldId="267"/>
            <ac:spMk id="13" creationId="{72E0A750-C8C0-4EA7-9074-2DAE6C4B57EC}"/>
          </ac:spMkLst>
        </pc:spChg>
        <pc:spChg chg="mod">
          <ac:chgData name="Sultana Yeasmin" userId="e652c10a-2fb3-445a-a482-fb7327f1a849" providerId="ADAL" clId="{5866A4C5-75C7-4FC4-8CEC-375E40A7539A}" dt="2024-12-06T08:58:24.248" v="15069" actId="165"/>
          <ac:spMkLst>
            <pc:docMk/>
            <pc:sldMk cId="782584985" sldId="267"/>
            <ac:spMk id="19" creationId="{7F2EDE7E-E072-41FE-9C75-78EE0B1B7E0C}"/>
          </ac:spMkLst>
        </pc:spChg>
        <pc:spChg chg="mod">
          <ac:chgData name="Sultana Yeasmin" userId="e652c10a-2fb3-445a-a482-fb7327f1a849" providerId="ADAL" clId="{5866A4C5-75C7-4FC4-8CEC-375E40A7539A}" dt="2024-12-06T08:58:24.248" v="15069" actId="165"/>
          <ac:spMkLst>
            <pc:docMk/>
            <pc:sldMk cId="782584985" sldId="267"/>
            <ac:spMk id="26" creationId="{2AC8B81E-35AE-45ED-875D-0558CE5144B3}"/>
          </ac:spMkLst>
        </pc:spChg>
        <pc:spChg chg="mod">
          <ac:chgData name="Sultana Yeasmin" userId="e652c10a-2fb3-445a-a482-fb7327f1a849" providerId="ADAL" clId="{5866A4C5-75C7-4FC4-8CEC-375E40A7539A}" dt="2024-12-06T08:58:24.248" v="15069" actId="165"/>
          <ac:spMkLst>
            <pc:docMk/>
            <pc:sldMk cId="782584985" sldId="267"/>
            <ac:spMk id="27" creationId="{0811CA35-DF1C-4471-B7D3-5FA25500CB7F}"/>
          </ac:spMkLst>
        </pc:spChg>
        <pc:spChg chg="mod">
          <ac:chgData name="Sultana Yeasmin" userId="e652c10a-2fb3-445a-a482-fb7327f1a849" providerId="ADAL" clId="{5866A4C5-75C7-4FC4-8CEC-375E40A7539A}" dt="2024-12-06T08:58:24.248" v="15069" actId="165"/>
          <ac:spMkLst>
            <pc:docMk/>
            <pc:sldMk cId="782584985" sldId="267"/>
            <ac:spMk id="30" creationId="{F1F01A87-3FB8-4D38-A888-25AD418A4AFF}"/>
          </ac:spMkLst>
        </pc:spChg>
        <pc:spChg chg="del mod topLvl">
          <ac:chgData name="Sultana Yeasmin" userId="e652c10a-2fb3-445a-a482-fb7327f1a849" providerId="ADAL" clId="{5866A4C5-75C7-4FC4-8CEC-375E40A7539A}" dt="2024-12-06T09:01:08.637" v="15089" actId="478"/>
          <ac:spMkLst>
            <pc:docMk/>
            <pc:sldMk cId="782584985" sldId="267"/>
            <ac:spMk id="31" creationId="{8E837FE9-0F0C-4A0B-93E5-DADDCC489914}"/>
          </ac:spMkLst>
        </pc:spChg>
        <pc:spChg chg="mod">
          <ac:chgData name="Sultana Yeasmin" userId="e652c10a-2fb3-445a-a482-fb7327f1a849" providerId="ADAL" clId="{5866A4C5-75C7-4FC4-8CEC-375E40A7539A}" dt="2024-12-06T08:58:42.815" v="15076" actId="165"/>
          <ac:spMkLst>
            <pc:docMk/>
            <pc:sldMk cId="782584985" sldId="267"/>
            <ac:spMk id="36" creationId="{9813E7DA-4944-40B9-9123-4C654F7E5EF6}"/>
          </ac:spMkLst>
        </pc:spChg>
        <pc:spChg chg="mod">
          <ac:chgData name="Sultana Yeasmin" userId="e652c10a-2fb3-445a-a482-fb7327f1a849" providerId="ADAL" clId="{5866A4C5-75C7-4FC4-8CEC-375E40A7539A}" dt="2024-12-06T08:58:42.815" v="15076" actId="165"/>
          <ac:spMkLst>
            <pc:docMk/>
            <pc:sldMk cId="782584985" sldId="267"/>
            <ac:spMk id="39" creationId="{8BACE038-EBAF-4AA0-B704-090889FAA59A}"/>
          </ac:spMkLst>
        </pc:spChg>
        <pc:spChg chg="mod">
          <ac:chgData name="Sultana Yeasmin" userId="e652c10a-2fb3-445a-a482-fb7327f1a849" providerId="ADAL" clId="{5866A4C5-75C7-4FC4-8CEC-375E40A7539A}" dt="2024-12-06T08:58:42.815" v="15076" actId="165"/>
          <ac:spMkLst>
            <pc:docMk/>
            <pc:sldMk cId="782584985" sldId="267"/>
            <ac:spMk id="41" creationId="{35A29582-A37C-4C01-85F7-B8EF73D405AF}"/>
          </ac:spMkLst>
        </pc:spChg>
        <pc:spChg chg="mod">
          <ac:chgData name="Sultana Yeasmin" userId="e652c10a-2fb3-445a-a482-fb7327f1a849" providerId="ADAL" clId="{5866A4C5-75C7-4FC4-8CEC-375E40A7539A}" dt="2024-12-06T08:58:24.248" v="15069" actId="165"/>
          <ac:spMkLst>
            <pc:docMk/>
            <pc:sldMk cId="782584985" sldId="267"/>
            <ac:spMk id="42" creationId="{B932835E-4B4C-45A5-918C-08AEA50E23C5}"/>
          </ac:spMkLst>
        </pc:spChg>
        <pc:spChg chg="mod">
          <ac:chgData name="Sultana Yeasmin" userId="e652c10a-2fb3-445a-a482-fb7327f1a849" providerId="ADAL" clId="{5866A4C5-75C7-4FC4-8CEC-375E40A7539A}" dt="2024-12-06T08:58:24.248" v="15069" actId="165"/>
          <ac:spMkLst>
            <pc:docMk/>
            <pc:sldMk cId="782584985" sldId="267"/>
            <ac:spMk id="47" creationId="{0290B1BA-2A13-4DD1-ABBB-3FEAB58716C6}"/>
          </ac:spMkLst>
        </pc:spChg>
        <pc:spChg chg="mod">
          <ac:chgData name="Sultana Yeasmin" userId="e652c10a-2fb3-445a-a482-fb7327f1a849" providerId="ADAL" clId="{5866A4C5-75C7-4FC4-8CEC-375E40A7539A}" dt="2024-12-06T08:58:24.248" v="15069" actId="165"/>
          <ac:spMkLst>
            <pc:docMk/>
            <pc:sldMk cId="782584985" sldId="267"/>
            <ac:spMk id="50" creationId="{3A00AEED-0C79-4528-B4A3-B3A3D4E7E7DE}"/>
          </ac:spMkLst>
        </pc:spChg>
        <pc:spChg chg="mod">
          <ac:chgData name="Sultana Yeasmin" userId="e652c10a-2fb3-445a-a482-fb7327f1a849" providerId="ADAL" clId="{5866A4C5-75C7-4FC4-8CEC-375E40A7539A}" dt="2024-12-06T08:58:24.248" v="15069" actId="165"/>
          <ac:spMkLst>
            <pc:docMk/>
            <pc:sldMk cId="782584985" sldId="267"/>
            <ac:spMk id="52" creationId="{AFB6A580-36F9-4EA1-AF40-D15A761EC301}"/>
          </ac:spMkLst>
        </pc:spChg>
        <pc:spChg chg="mod">
          <ac:chgData name="Sultana Yeasmin" userId="e652c10a-2fb3-445a-a482-fb7327f1a849" providerId="ADAL" clId="{5866A4C5-75C7-4FC4-8CEC-375E40A7539A}" dt="2024-12-06T08:58:24.248" v="15069" actId="165"/>
          <ac:spMkLst>
            <pc:docMk/>
            <pc:sldMk cId="782584985" sldId="267"/>
            <ac:spMk id="53" creationId="{54EB2D9C-E9AE-48FB-9AC9-5A1828D4B4D9}"/>
          </ac:spMkLst>
        </pc:spChg>
        <pc:spChg chg="mod">
          <ac:chgData name="Sultana Yeasmin" userId="e652c10a-2fb3-445a-a482-fb7327f1a849" providerId="ADAL" clId="{5866A4C5-75C7-4FC4-8CEC-375E40A7539A}" dt="2024-12-06T08:58:24.248" v="15069" actId="165"/>
          <ac:spMkLst>
            <pc:docMk/>
            <pc:sldMk cId="782584985" sldId="267"/>
            <ac:spMk id="58" creationId="{6D837FF5-1C44-47F5-8676-ACAAF20D86EF}"/>
          </ac:spMkLst>
        </pc:spChg>
        <pc:spChg chg="mod">
          <ac:chgData name="Sultana Yeasmin" userId="e652c10a-2fb3-445a-a482-fb7327f1a849" providerId="ADAL" clId="{5866A4C5-75C7-4FC4-8CEC-375E40A7539A}" dt="2024-12-06T08:58:24.248" v="15069" actId="165"/>
          <ac:spMkLst>
            <pc:docMk/>
            <pc:sldMk cId="782584985" sldId="267"/>
            <ac:spMk id="60" creationId="{B99BA153-0936-4A0B-B98B-613329D584F2}"/>
          </ac:spMkLst>
        </pc:spChg>
        <pc:spChg chg="mod">
          <ac:chgData name="Sultana Yeasmin" userId="e652c10a-2fb3-445a-a482-fb7327f1a849" providerId="ADAL" clId="{5866A4C5-75C7-4FC4-8CEC-375E40A7539A}" dt="2024-12-06T08:58:24.248" v="15069" actId="165"/>
          <ac:spMkLst>
            <pc:docMk/>
            <pc:sldMk cId="782584985" sldId="267"/>
            <ac:spMk id="63" creationId="{2D55A3BE-D893-4EB2-BBEF-51C2C732C648}"/>
          </ac:spMkLst>
        </pc:spChg>
        <pc:spChg chg="add del mod">
          <ac:chgData name="Sultana Yeasmin" userId="e652c10a-2fb3-445a-a482-fb7327f1a849" providerId="ADAL" clId="{5866A4C5-75C7-4FC4-8CEC-375E40A7539A}" dt="2024-12-06T09:01:12.182" v="15091" actId="478"/>
          <ac:spMkLst>
            <pc:docMk/>
            <pc:sldMk cId="782584985" sldId="267"/>
            <ac:spMk id="64" creationId="{06E9DEFF-F5C8-4E11-AA87-543ABB25663B}"/>
          </ac:spMkLst>
        </pc:spChg>
        <pc:spChg chg="add mod">
          <ac:chgData name="Sultana Yeasmin" userId="e652c10a-2fb3-445a-a482-fb7327f1a849" providerId="ADAL" clId="{5866A4C5-75C7-4FC4-8CEC-375E40A7539A}" dt="2024-12-06T09:03:54.835" v="15100" actId="1076"/>
          <ac:spMkLst>
            <pc:docMk/>
            <pc:sldMk cId="782584985" sldId="267"/>
            <ac:spMk id="66" creationId="{600BC87B-A71A-4DEE-B0F1-DD3D525A49C4}"/>
          </ac:spMkLst>
        </pc:spChg>
        <pc:spChg chg="add mod">
          <ac:chgData name="Sultana Yeasmin" userId="e652c10a-2fb3-445a-a482-fb7327f1a849" providerId="ADAL" clId="{5866A4C5-75C7-4FC4-8CEC-375E40A7539A}" dt="2024-12-06T09:03:51.683" v="15099" actId="1076"/>
          <ac:spMkLst>
            <pc:docMk/>
            <pc:sldMk cId="782584985" sldId="267"/>
            <ac:spMk id="68" creationId="{802A7BC2-D193-41D6-8ABF-BC54AE0A35D4}"/>
          </ac:spMkLst>
        </pc:spChg>
        <pc:spChg chg="add mod">
          <ac:chgData name="Sultana Yeasmin" userId="e652c10a-2fb3-445a-a482-fb7327f1a849" providerId="ADAL" clId="{5866A4C5-75C7-4FC4-8CEC-375E40A7539A}" dt="2024-12-06T09:02:59.587" v="15097" actId="1076"/>
          <ac:spMkLst>
            <pc:docMk/>
            <pc:sldMk cId="782584985" sldId="267"/>
            <ac:spMk id="70" creationId="{ED6A714F-2866-460D-90AE-9FD4149D2FA7}"/>
          </ac:spMkLst>
        </pc:spChg>
        <pc:spChg chg="add del mod">
          <ac:chgData name="Sultana Yeasmin" userId="e652c10a-2fb3-445a-a482-fb7327f1a849" providerId="ADAL" clId="{5866A4C5-75C7-4FC4-8CEC-375E40A7539A}" dt="2024-12-06T09:13:56.654" v="15199" actId="21"/>
          <ac:spMkLst>
            <pc:docMk/>
            <pc:sldMk cId="782584985" sldId="267"/>
            <ac:spMk id="72" creationId="{98CC0C2A-7BE4-42BF-898E-FBA7082FDE13}"/>
          </ac:spMkLst>
        </pc:spChg>
        <pc:grpChg chg="add mod">
          <ac:chgData name="Sultana Yeasmin" userId="e652c10a-2fb3-445a-a482-fb7327f1a849" providerId="ADAL" clId="{5866A4C5-75C7-4FC4-8CEC-375E40A7539A}" dt="2024-12-06T08:42:39.483" v="14858" actId="1076"/>
          <ac:grpSpMkLst>
            <pc:docMk/>
            <pc:sldMk cId="782584985" sldId="267"/>
            <ac:grpSpMk id="4" creationId="{8446765C-C8FD-43BD-82DB-4DFA135E7C27}"/>
          </ac:grpSpMkLst>
        </pc:grpChg>
        <pc:grpChg chg="add del mod">
          <ac:chgData name="Sultana Yeasmin" userId="e652c10a-2fb3-445a-a482-fb7327f1a849" providerId="ADAL" clId="{5866A4C5-75C7-4FC4-8CEC-375E40A7539A}" dt="2024-12-06T08:58:24.248" v="15069" actId="165"/>
          <ac:grpSpMkLst>
            <pc:docMk/>
            <pc:sldMk cId="782584985" sldId="267"/>
            <ac:grpSpMk id="14" creationId="{24D82E37-E60F-4C67-A813-723059521A0B}"/>
          </ac:grpSpMkLst>
        </pc:grpChg>
        <pc:grpChg chg="del mod topLvl">
          <ac:chgData name="Sultana Yeasmin" userId="e652c10a-2fb3-445a-a482-fb7327f1a849" providerId="ADAL" clId="{5866A4C5-75C7-4FC4-8CEC-375E40A7539A}" dt="2024-12-06T08:58:29.985" v="15072" actId="478"/>
          <ac:grpSpMkLst>
            <pc:docMk/>
            <pc:sldMk cId="782584985" sldId="267"/>
            <ac:grpSpMk id="15" creationId="{4E0C906E-06E6-4DC0-A014-169BC15AEA2E}"/>
          </ac:grpSpMkLst>
        </pc:grpChg>
        <pc:grpChg chg="del mod topLvl">
          <ac:chgData name="Sultana Yeasmin" userId="e652c10a-2fb3-445a-a482-fb7327f1a849" providerId="ADAL" clId="{5866A4C5-75C7-4FC4-8CEC-375E40A7539A}" dt="2024-12-06T08:58:31.815" v="15073" actId="478"/>
          <ac:grpSpMkLst>
            <pc:docMk/>
            <pc:sldMk cId="782584985" sldId="267"/>
            <ac:grpSpMk id="16" creationId="{F2EB1E88-7141-4511-8AC9-85C73A992E9D}"/>
          </ac:grpSpMkLst>
        </pc:grpChg>
        <pc:grpChg chg="del mod topLvl">
          <ac:chgData name="Sultana Yeasmin" userId="e652c10a-2fb3-445a-a482-fb7327f1a849" providerId="ADAL" clId="{5866A4C5-75C7-4FC4-8CEC-375E40A7539A}" dt="2024-12-06T08:58:36.206" v="15074" actId="165"/>
          <ac:grpSpMkLst>
            <pc:docMk/>
            <pc:sldMk cId="782584985" sldId="267"/>
            <ac:grpSpMk id="17" creationId="{303FB3DE-02F9-456F-96AB-DD597593AEAB}"/>
          </ac:grpSpMkLst>
        </pc:grpChg>
        <pc:grpChg chg="del mod topLvl">
          <ac:chgData name="Sultana Yeasmin" userId="e652c10a-2fb3-445a-a482-fb7327f1a849" providerId="ADAL" clId="{5866A4C5-75C7-4FC4-8CEC-375E40A7539A}" dt="2024-12-06T08:58:28.042" v="15071" actId="478"/>
          <ac:grpSpMkLst>
            <pc:docMk/>
            <pc:sldMk cId="782584985" sldId="267"/>
            <ac:grpSpMk id="18" creationId="{7A061B0C-42CF-4314-A6DC-4BBCC6FA64B3}"/>
          </ac:grpSpMkLst>
        </pc:grpChg>
        <pc:grpChg chg="mod">
          <ac:chgData name="Sultana Yeasmin" userId="e652c10a-2fb3-445a-a482-fb7327f1a849" providerId="ADAL" clId="{5866A4C5-75C7-4FC4-8CEC-375E40A7539A}" dt="2024-12-06T08:58:24.248" v="15069" actId="165"/>
          <ac:grpSpMkLst>
            <pc:docMk/>
            <pc:sldMk cId="782584985" sldId="267"/>
            <ac:grpSpMk id="20" creationId="{D31F3927-D084-4D70-B0AE-96DBD02BB47A}"/>
          </ac:grpSpMkLst>
        </pc:grpChg>
        <pc:grpChg chg="mod">
          <ac:chgData name="Sultana Yeasmin" userId="e652c10a-2fb3-445a-a482-fb7327f1a849" providerId="ADAL" clId="{5866A4C5-75C7-4FC4-8CEC-375E40A7539A}" dt="2024-12-06T08:58:24.248" v="15069" actId="165"/>
          <ac:grpSpMkLst>
            <pc:docMk/>
            <pc:sldMk cId="782584985" sldId="267"/>
            <ac:grpSpMk id="22" creationId="{BFE38945-EAE3-4BF5-B6E3-C43B50ABD3CC}"/>
          </ac:grpSpMkLst>
        </pc:grpChg>
        <pc:grpChg chg="mod">
          <ac:chgData name="Sultana Yeasmin" userId="e652c10a-2fb3-445a-a482-fb7327f1a849" providerId="ADAL" clId="{5866A4C5-75C7-4FC4-8CEC-375E40A7539A}" dt="2024-12-06T08:58:24.248" v="15069" actId="165"/>
          <ac:grpSpMkLst>
            <pc:docMk/>
            <pc:sldMk cId="782584985" sldId="267"/>
            <ac:grpSpMk id="23" creationId="{986C968C-AE33-47B3-B056-F7B6C464091D}"/>
          </ac:grpSpMkLst>
        </pc:grpChg>
        <pc:grpChg chg="mod">
          <ac:chgData name="Sultana Yeasmin" userId="e652c10a-2fb3-445a-a482-fb7327f1a849" providerId="ADAL" clId="{5866A4C5-75C7-4FC4-8CEC-375E40A7539A}" dt="2024-12-06T08:58:24.248" v="15069" actId="165"/>
          <ac:grpSpMkLst>
            <pc:docMk/>
            <pc:sldMk cId="782584985" sldId="267"/>
            <ac:grpSpMk id="24" creationId="{8DB9F90C-BF28-4095-9045-2D050D0064F2}"/>
          </ac:grpSpMkLst>
        </pc:grpChg>
        <pc:grpChg chg="del mod topLvl">
          <ac:chgData name="Sultana Yeasmin" userId="e652c10a-2fb3-445a-a482-fb7327f1a849" providerId="ADAL" clId="{5866A4C5-75C7-4FC4-8CEC-375E40A7539A}" dt="2024-12-06T08:58:42.815" v="15076" actId="165"/>
          <ac:grpSpMkLst>
            <pc:docMk/>
            <pc:sldMk cId="782584985" sldId="267"/>
            <ac:grpSpMk id="32" creationId="{24C68966-DD99-4D88-B70D-FB75E84ECA9C}"/>
          </ac:grpSpMkLst>
        </pc:grpChg>
        <pc:grpChg chg="del mod topLvl">
          <ac:chgData name="Sultana Yeasmin" userId="e652c10a-2fb3-445a-a482-fb7327f1a849" providerId="ADAL" clId="{5866A4C5-75C7-4FC4-8CEC-375E40A7539A}" dt="2024-12-06T09:00:38.288" v="15083" actId="21"/>
          <ac:grpSpMkLst>
            <pc:docMk/>
            <pc:sldMk cId="782584985" sldId="267"/>
            <ac:grpSpMk id="33" creationId="{C41A0274-D521-41F3-AEB5-6573F816757D}"/>
          </ac:grpSpMkLst>
        </pc:grpChg>
        <pc:grpChg chg="del mod topLvl">
          <ac:chgData name="Sultana Yeasmin" userId="e652c10a-2fb3-445a-a482-fb7327f1a849" providerId="ADAL" clId="{5866A4C5-75C7-4FC4-8CEC-375E40A7539A}" dt="2024-12-06T08:58:45.251" v="15077" actId="21"/>
          <ac:grpSpMkLst>
            <pc:docMk/>
            <pc:sldMk cId="782584985" sldId="267"/>
            <ac:grpSpMk id="34" creationId="{037CF274-A3E2-4504-BF15-3D53957EB7A0}"/>
          </ac:grpSpMkLst>
        </pc:grpChg>
        <pc:grpChg chg="del mod topLvl">
          <ac:chgData name="Sultana Yeasmin" userId="e652c10a-2fb3-445a-a482-fb7327f1a849" providerId="ADAL" clId="{5866A4C5-75C7-4FC4-8CEC-375E40A7539A}" dt="2024-12-06T09:00:23.195" v="15080" actId="21"/>
          <ac:grpSpMkLst>
            <pc:docMk/>
            <pc:sldMk cId="782584985" sldId="267"/>
            <ac:grpSpMk id="35" creationId="{56EBE123-EA7D-4D30-A947-20819C85ADE0}"/>
          </ac:grpSpMkLst>
        </pc:grpChg>
        <pc:grpChg chg="mod">
          <ac:chgData name="Sultana Yeasmin" userId="e652c10a-2fb3-445a-a482-fb7327f1a849" providerId="ADAL" clId="{5866A4C5-75C7-4FC4-8CEC-375E40A7539A}" dt="2024-12-06T08:58:24.248" v="15069" actId="165"/>
          <ac:grpSpMkLst>
            <pc:docMk/>
            <pc:sldMk cId="782584985" sldId="267"/>
            <ac:grpSpMk id="43" creationId="{4D8FCDFA-70FF-4B0E-955E-FD8D832A8EC0}"/>
          </ac:grpSpMkLst>
        </pc:grpChg>
        <pc:grpChg chg="mod">
          <ac:chgData name="Sultana Yeasmin" userId="e652c10a-2fb3-445a-a482-fb7327f1a849" providerId="ADAL" clId="{5866A4C5-75C7-4FC4-8CEC-375E40A7539A}" dt="2024-12-06T08:58:24.248" v="15069" actId="165"/>
          <ac:grpSpMkLst>
            <pc:docMk/>
            <pc:sldMk cId="782584985" sldId="267"/>
            <ac:grpSpMk id="44" creationId="{60A4D306-CE2F-42B5-B93A-5E2AF7CF137D}"/>
          </ac:grpSpMkLst>
        </pc:grpChg>
        <pc:grpChg chg="mod">
          <ac:chgData name="Sultana Yeasmin" userId="e652c10a-2fb3-445a-a482-fb7327f1a849" providerId="ADAL" clId="{5866A4C5-75C7-4FC4-8CEC-375E40A7539A}" dt="2024-12-06T08:58:24.248" v="15069" actId="165"/>
          <ac:grpSpMkLst>
            <pc:docMk/>
            <pc:sldMk cId="782584985" sldId="267"/>
            <ac:grpSpMk id="45" creationId="{EF267432-AF44-4E05-AD08-538089A859C4}"/>
          </ac:grpSpMkLst>
        </pc:grpChg>
        <pc:grpChg chg="mod">
          <ac:chgData name="Sultana Yeasmin" userId="e652c10a-2fb3-445a-a482-fb7327f1a849" providerId="ADAL" clId="{5866A4C5-75C7-4FC4-8CEC-375E40A7539A}" dt="2024-12-06T08:58:24.248" v="15069" actId="165"/>
          <ac:grpSpMkLst>
            <pc:docMk/>
            <pc:sldMk cId="782584985" sldId="267"/>
            <ac:grpSpMk id="46" creationId="{9F5EDC67-2C79-46F8-8ACB-DA3D5E3D5D23}"/>
          </ac:grpSpMkLst>
        </pc:grpChg>
        <pc:grpChg chg="mod">
          <ac:chgData name="Sultana Yeasmin" userId="e652c10a-2fb3-445a-a482-fb7327f1a849" providerId="ADAL" clId="{5866A4C5-75C7-4FC4-8CEC-375E40A7539A}" dt="2024-12-06T08:58:24.248" v="15069" actId="165"/>
          <ac:grpSpMkLst>
            <pc:docMk/>
            <pc:sldMk cId="782584985" sldId="267"/>
            <ac:grpSpMk id="54" creationId="{88A71F3C-1C74-4156-8ADF-69827DE8F73E}"/>
          </ac:grpSpMkLst>
        </pc:grpChg>
        <pc:grpChg chg="mod">
          <ac:chgData name="Sultana Yeasmin" userId="e652c10a-2fb3-445a-a482-fb7327f1a849" providerId="ADAL" clId="{5866A4C5-75C7-4FC4-8CEC-375E40A7539A}" dt="2024-12-06T08:58:24.248" v="15069" actId="165"/>
          <ac:grpSpMkLst>
            <pc:docMk/>
            <pc:sldMk cId="782584985" sldId="267"/>
            <ac:grpSpMk id="55" creationId="{B6190684-AF28-4425-A11B-72ABAF628160}"/>
          </ac:grpSpMkLst>
        </pc:grpChg>
        <pc:grpChg chg="mod">
          <ac:chgData name="Sultana Yeasmin" userId="e652c10a-2fb3-445a-a482-fb7327f1a849" providerId="ADAL" clId="{5866A4C5-75C7-4FC4-8CEC-375E40A7539A}" dt="2024-12-06T08:58:24.248" v="15069" actId="165"/>
          <ac:grpSpMkLst>
            <pc:docMk/>
            <pc:sldMk cId="782584985" sldId="267"/>
            <ac:grpSpMk id="56" creationId="{83075627-FA6D-4C06-B7D9-FB5BEFA19E5D}"/>
          </ac:grpSpMkLst>
        </pc:grpChg>
        <pc:grpChg chg="mod">
          <ac:chgData name="Sultana Yeasmin" userId="e652c10a-2fb3-445a-a482-fb7327f1a849" providerId="ADAL" clId="{5866A4C5-75C7-4FC4-8CEC-375E40A7539A}" dt="2024-12-06T08:58:24.248" v="15069" actId="165"/>
          <ac:grpSpMkLst>
            <pc:docMk/>
            <pc:sldMk cId="782584985" sldId="267"/>
            <ac:grpSpMk id="57" creationId="{E0C4C4F1-6132-42B8-B42F-57DDDF711036}"/>
          </ac:grpSpMkLst>
        </pc:grpChg>
        <pc:picChg chg="del">
          <ac:chgData name="Sultana Yeasmin" userId="e652c10a-2fb3-445a-a482-fb7327f1a849" providerId="ADAL" clId="{5866A4C5-75C7-4FC4-8CEC-375E40A7539A}" dt="2024-12-03T18:29:59.553" v="12368" actId="478"/>
          <ac:picMkLst>
            <pc:docMk/>
            <pc:sldMk cId="782584985" sldId="267"/>
            <ac:picMk id="4" creationId="{5A1EDFD0-AFF1-4D7C-8C73-CDB03A358015}"/>
          </ac:picMkLst>
        </pc:picChg>
        <pc:picChg chg="del">
          <ac:chgData name="Sultana Yeasmin" userId="e652c10a-2fb3-445a-a482-fb7327f1a849" providerId="ADAL" clId="{5866A4C5-75C7-4FC4-8CEC-375E40A7539A}" dt="2024-12-03T18:29:53.784" v="12366" actId="478"/>
          <ac:picMkLst>
            <pc:docMk/>
            <pc:sldMk cId="782584985" sldId="267"/>
            <ac:picMk id="5" creationId="{0A788D6B-73D0-4567-9103-2D232B6CC866}"/>
          </ac:picMkLst>
        </pc:picChg>
        <pc:picChg chg="mod">
          <ac:chgData name="Sultana Yeasmin" userId="e652c10a-2fb3-445a-a482-fb7327f1a849" providerId="ADAL" clId="{5866A4C5-75C7-4FC4-8CEC-375E40A7539A}" dt="2024-12-06T08:42:39.483" v="14858" actId="1076"/>
          <ac:picMkLst>
            <pc:docMk/>
            <pc:sldMk cId="782584985" sldId="267"/>
            <ac:picMk id="5" creationId="{70A93C8D-089D-467B-84D0-C1E9974A28D9}"/>
          </ac:picMkLst>
        </pc:picChg>
        <pc:picChg chg="del">
          <ac:chgData name="Sultana Yeasmin" userId="e652c10a-2fb3-445a-a482-fb7327f1a849" providerId="ADAL" clId="{5866A4C5-75C7-4FC4-8CEC-375E40A7539A}" dt="2024-12-03T18:29:52.011" v="12365" actId="478"/>
          <ac:picMkLst>
            <pc:docMk/>
            <pc:sldMk cId="782584985" sldId="267"/>
            <ac:picMk id="6" creationId="{A5157DA0-BBD0-4ED7-9B7D-B167F207A1DA}"/>
          </ac:picMkLst>
        </pc:picChg>
        <pc:picChg chg="mod">
          <ac:chgData name="Sultana Yeasmin" userId="e652c10a-2fb3-445a-a482-fb7327f1a849" providerId="ADAL" clId="{5866A4C5-75C7-4FC4-8CEC-375E40A7539A}" dt="2024-12-06T08:42:39.483" v="14858" actId="1076"/>
          <ac:picMkLst>
            <pc:docMk/>
            <pc:sldMk cId="782584985" sldId="267"/>
            <ac:picMk id="6" creationId="{F39AC102-20C2-4ADA-A527-A2EC7A484E6C}"/>
          </ac:picMkLst>
        </pc:picChg>
        <pc:picChg chg="mod">
          <ac:chgData name="Sultana Yeasmin" userId="e652c10a-2fb3-445a-a482-fb7327f1a849" providerId="ADAL" clId="{5866A4C5-75C7-4FC4-8CEC-375E40A7539A}" dt="2024-12-06T08:42:39.483" v="14858" actId="1076"/>
          <ac:picMkLst>
            <pc:docMk/>
            <pc:sldMk cId="782584985" sldId="267"/>
            <ac:picMk id="7" creationId="{1F7E5EB9-4170-412B-978D-D03066172F85}"/>
          </ac:picMkLst>
        </pc:picChg>
        <pc:picChg chg="add mod">
          <ac:chgData name="Sultana Yeasmin" userId="e652c10a-2fb3-445a-a482-fb7327f1a849" providerId="ADAL" clId="{5866A4C5-75C7-4FC4-8CEC-375E40A7539A}" dt="2024-12-06T08:42:32.416" v="14857" actId="1076"/>
          <ac:picMkLst>
            <pc:docMk/>
            <pc:sldMk cId="782584985" sldId="267"/>
            <ac:picMk id="8" creationId="{074444F5-DDED-4AE5-927C-FE3C562DCFA0}"/>
          </ac:picMkLst>
        </pc:picChg>
        <pc:picChg chg="mod">
          <ac:chgData name="Sultana Yeasmin" userId="e652c10a-2fb3-445a-a482-fb7327f1a849" providerId="ADAL" clId="{5866A4C5-75C7-4FC4-8CEC-375E40A7539A}" dt="2024-12-06T08:58:24.248" v="15069" actId="165"/>
          <ac:picMkLst>
            <pc:docMk/>
            <pc:sldMk cId="782584985" sldId="267"/>
            <ac:picMk id="21" creationId="{D4E1F610-A378-4B41-B305-F3CE3BBE7176}"/>
          </ac:picMkLst>
        </pc:picChg>
        <pc:picChg chg="mod">
          <ac:chgData name="Sultana Yeasmin" userId="e652c10a-2fb3-445a-a482-fb7327f1a849" providerId="ADAL" clId="{5866A4C5-75C7-4FC4-8CEC-375E40A7539A}" dt="2024-12-06T08:58:24.248" v="15069" actId="165"/>
          <ac:picMkLst>
            <pc:docMk/>
            <pc:sldMk cId="782584985" sldId="267"/>
            <ac:picMk id="25" creationId="{CDAC1BA4-2D6D-401C-9454-B876DBFA9F1B}"/>
          </ac:picMkLst>
        </pc:picChg>
        <pc:picChg chg="mod">
          <ac:chgData name="Sultana Yeasmin" userId="e652c10a-2fb3-445a-a482-fb7327f1a849" providerId="ADAL" clId="{5866A4C5-75C7-4FC4-8CEC-375E40A7539A}" dt="2024-12-06T08:58:24.248" v="15069" actId="165"/>
          <ac:picMkLst>
            <pc:docMk/>
            <pc:sldMk cId="782584985" sldId="267"/>
            <ac:picMk id="28" creationId="{80D449ED-FDB2-4EF5-A029-B07BC2AF61E3}"/>
          </ac:picMkLst>
        </pc:picChg>
        <pc:picChg chg="mod">
          <ac:chgData name="Sultana Yeasmin" userId="e652c10a-2fb3-445a-a482-fb7327f1a849" providerId="ADAL" clId="{5866A4C5-75C7-4FC4-8CEC-375E40A7539A}" dt="2024-12-06T08:58:24.248" v="15069" actId="165"/>
          <ac:picMkLst>
            <pc:docMk/>
            <pc:sldMk cId="782584985" sldId="267"/>
            <ac:picMk id="29" creationId="{B96F866B-7CF4-4071-9449-642415F3F762}"/>
          </ac:picMkLst>
        </pc:picChg>
        <pc:picChg chg="mod">
          <ac:chgData name="Sultana Yeasmin" userId="e652c10a-2fb3-445a-a482-fb7327f1a849" providerId="ADAL" clId="{5866A4C5-75C7-4FC4-8CEC-375E40A7539A}" dt="2024-12-06T08:58:42.815" v="15076" actId="165"/>
          <ac:picMkLst>
            <pc:docMk/>
            <pc:sldMk cId="782584985" sldId="267"/>
            <ac:picMk id="37" creationId="{8D03BFE1-D4AE-4393-A8F1-F534E9F97680}"/>
          </ac:picMkLst>
        </pc:picChg>
        <pc:picChg chg="mod">
          <ac:chgData name="Sultana Yeasmin" userId="e652c10a-2fb3-445a-a482-fb7327f1a849" providerId="ADAL" clId="{5866A4C5-75C7-4FC4-8CEC-375E40A7539A}" dt="2024-12-06T08:58:42.815" v="15076" actId="165"/>
          <ac:picMkLst>
            <pc:docMk/>
            <pc:sldMk cId="782584985" sldId="267"/>
            <ac:picMk id="38" creationId="{02E5A8E9-E2C8-49C3-ACB9-44B32A9ED8F0}"/>
          </ac:picMkLst>
        </pc:picChg>
        <pc:picChg chg="mod">
          <ac:chgData name="Sultana Yeasmin" userId="e652c10a-2fb3-445a-a482-fb7327f1a849" providerId="ADAL" clId="{5866A4C5-75C7-4FC4-8CEC-375E40A7539A}" dt="2024-12-06T08:58:42.815" v="15076" actId="165"/>
          <ac:picMkLst>
            <pc:docMk/>
            <pc:sldMk cId="782584985" sldId="267"/>
            <ac:picMk id="40" creationId="{A2845EA2-A9E1-433F-8752-2790CAACC00A}"/>
          </ac:picMkLst>
        </pc:picChg>
        <pc:picChg chg="mod">
          <ac:chgData name="Sultana Yeasmin" userId="e652c10a-2fb3-445a-a482-fb7327f1a849" providerId="ADAL" clId="{5866A4C5-75C7-4FC4-8CEC-375E40A7539A}" dt="2024-12-06T08:58:24.248" v="15069" actId="165"/>
          <ac:picMkLst>
            <pc:docMk/>
            <pc:sldMk cId="782584985" sldId="267"/>
            <ac:picMk id="48" creationId="{B6A80000-F265-4CBF-9B52-F6847C52AB25}"/>
          </ac:picMkLst>
        </pc:picChg>
        <pc:picChg chg="mod">
          <ac:chgData name="Sultana Yeasmin" userId="e652c10a-2fb3-445a-a482-fb7327f1a849" providerId="ADAL" clId="{5866A4C5-75C7-4FC4-8CEC-375E40A7539A}" dt="2024-12-06T08:58:24.248" v="15069" actId="165"/>
          <ac:picMkLst>
            <pc:docMk/>
            <pc:sldMk cId="782584985" sldId="267"/>
            <ac:picMk id="49" creationId="{D332F255-CF27-4974-A817-23F9A5C44647}"/>
          </ac:picMkLst>
        </pc:picChg>
        <pc:picChg chg="mod">
          <ac:chgData name="Sultana Yeasmin" userId="e652c10a-2fb3-445a-a482-fb7327f1a849" providerId="ADAL" clId="{5866A4C5-75C7-4FC4-8CEC-375E40A7539A}" dt="2024-12-06T08:58:24.248" v="15069" actId="165"/>
          <ac:picMkLst>
            <pc:docMk/>
            <pc:sldMk cId="782584985" sldId="267"/>
            <ac:picMk id="51" creationId="{A74F9BE5-0DB8-48DC-98C8-273474DA53DC}"/>
          </ac:picMkLst>
        </pc:picChg>
        <pc:picChg chg="mod">
          <ac:chgData name="Sultana Yeasmin" userId="e652c10a-2fb3-445a-a482-fb7327f1a849" providerId="ADAL" clId="{5866A4C5-75C7-4FC4-8CEC-375E40A7539A}" dt="2024-12-06T08:58:24.248" v="15069" actId="165"/>
          <ac:picMkLst>
            <pc:docMk/>
            <pc:sldMk cId="782584985" sldId="267"/>
            <ac:picMk id="59" creationId="{07A41D1D-A2FB-4940-A5A7-1444BC262568}"/>
          </ac:picMkLst>
        </pc:picChg>
        <pc:picChg chg="mod">
          <ac:chgData name="Sultana Yeasmin" userId="e652c10a-2fb3-445a-a482-fb7327f1a849" providerId="ADAL" clId="{5866A4C5-75C7-4FC4-8CEC-375E40A7539A}" dt="2024-12-06T08:58:24.248" v="15069" actId="165"/>
          <ac:picMkLst>
            <pc:docMk/>
            <pc:sldMk cId="782584985" sldId="267"/>
            <ac:picMk id="61" creationId="{5E30F9FA-3FDB-4B32-A34C-296187D4220C}"/>
          </ac:picMkLst>
        </pc:picChg>
        <pc:picChg chg="mod">
          <ac:chgData name="Sultana Yeasmin" userId="e652c10a-2fb3-445a-a482-fb7327f1a849" providerId="ADAL" clId="{5866A4C5-75C7-4FC4-8CEC-375E40A7539A}" dt="2024-12-06T08:58:24.248" v="15069" actId="165"/>
          <ac:picMkLst>
            <pc:docMk/>
            <pc:sldMk cId="782584985" sldId="267"/>
            <ac:picMk id="62" creationId="{B5534AEB-D04D-4631-A381-DDA128737B64}"/>
          </ac:picMkLst>
        </pc:picChg>
      </pc:sldChg>
      <pc:sldChg chg="addSp delSp modSp new del mod">
        <pc:chgData name="Sultana Yeasmin" userId="e652c10a-2fb3-445a-a482-fb7327f1a849" providerId="ADAL" clId="{5866A4C5-75C7-4FC4-8CEC-375E40A7539A}" dt="2024-12-05T19:01:53.427" v="14072" actId="47"/>
        <pc:sldMkLst>
          <pc:docMk/>
          <pc:sldMk cId="683390764" sldId="268"/>
        </pc:sldMkLst>
        <pc:spChg chg="del">
          <ac:chgData name="Sultana Yeasmin" userId="e652c10a-2fb3-445a-a482-fb7327f1a849" providerId="ADAL" clId="{5866A4C5-75C7-4FC4-8CEC-375E40A7539A}" dt="2024-12-03T21:25:13.753" v="13408" actId="478"/>
          <ac:spMkLst>
            <pc:docMk/>
            <pc:sldMk cId="683390764" sldId="268"/>
            <ac:spMk id="2" creationId="{482403E5-AE7B-4745-A1F5-9ABB0524D670}"/>
          </ac:spMkLst>
        </pc:spChg>
        <pc:spChg chg="del">
          <ac:chgData name="Sultana Yeasmin" userId="e652c10a-2fb3-445a-a482-fb7327f1a849" providerId="ADAL" clId="{5866A4C5-75C7-4FC4-8CEC-375E40A7539A}" dt="2024-12-03T21:25:16.171" v="13409" actId="478"/>
          <ac:spMkLst>
            <pc:docMk/>
            <pc:sldMk cId="683390764" sldId="268"/>
            <ac:spMk id="3" creationId="{2A29F22B-DA7A-46E2-8FE1-EB5247DDD033}"/>
          </ac:spMkLst>
        </pc:spChg>
        <pc:spChg chg="add del mod">
          <ac:chgData name="Sultana Yeasmin" userId="e652c10a-2fb3-445a-a482-fb7327f1a849" providerId="ADAL" clId="{5866A4C5-75C7-4FC4-8CEC-375E40A7539A}" dt="2024-12-03T21:30:37.773" v="13446"/>
          <ac:spMkLst>
            <pc:docMk/>
            <pc:sldMk cId="683390764" sldId="268"/>
            <ac:spMk id="4" creationId="{29B9D1D4-32B1-4990-BD7C-9ED82CE3374C}"/>
          </ac:spMkLst>
        </pc:spChg>
        <pc:spChg chg="add del mod">
          <ac:chgData name="Sultana Yeasmin" userId="e652c10a-2fb3-445a-a482-fb7327f1a849" providerId="ADAL" clId="{5866A4C5-75C7-4FC4-8CEC-375E40A7539A}" dt="2024-12-03T21:38:01.963" v="13504" actId="478"/>
          <ac:spMkLst>
            <pc:docMk/>
            <pc:sldMk cId="683390764" sldId="268"/>
            <ac:spMk id="24" creationId="{AAA6C15B-F3E6-4230-976D-7FEEFEEC18EA}"/>
          </ac:spMkLst>
        </pc:spChg>
        <pc:spChg chg="add del mod">
          <ac:chgData name="Sultana Yeasmin" userId="e652c10a-2fb3-445a-a482-fb7327f1a849" providerId="ADAL" clId="{5866A4C5-75C7-4FC4-8CEC-375E40A7539A}" dt="2024-12-03T21:38:39.952" v="13517" actId="478"/>
          <ac:spMkLst>
            <pc:docMk/>
            <pc:sldMk cId="683390764" sldId="268"/>
            <ac:spMk id="25" creationId="{ABCFB692-8BA7-4ADB-BEA4-1544192ECE8D}"/>
          </ac:spMkLst>
        </pc:spChg>
        <pc:spChg chg="add del mod">
          <ac:chgData name="Sultana Yeasmin" userId="e652c10a-2fb3-445a-a482-fb7327f1a849" providerId="ADAL" clId="{5866A4C5-75C7-4FC4-8CEC-375E40A7539A}" dt="2024-12-03T21:40:10.547" v="13542"/>
          <ac:spMkLst>
            <pc:docMk/>
            <pc:sldMk cId="683390764" sldId="268"/>
            <ac:spMk id="26" creationId="{248FD535-8C24-4D26-9AB9-C68E3079A472}"/>
          </ac:spMkLst>
        </pc:spChg>
        <pc:spChg chg="add del mod ord">
          <ac:chgData name="Sultana Yeasmin" userId="e652c10a-2fb3-445a-a482-fb7327f1a849" providerId="ADAL" clId="{5866A4C5-75C7-4FC4-8CEC-375E40A7539A}" dt="2024-12-03T22:46:54.349" v="13745"/>
          <ac:spMkLst>
            <pc:docMk/>
            <pc:sldMk cId="683390764" sldId="268"/>
            <ac:spMk id="46" creationId="{855987AB-BE44-4D1E-B1A6-E917D1B20867}"/>
          </ac:spMkLst>
        </pc:spChg>
        <pc:spChg chg="mod">
          <ac:chgData name="Sultana Yeasmin" userId="e652c10a-2fb3-445a-a482-fb7327f1a849" providerId="ADAL" clId="{5866A4C5-75C7-4FC4-8CEC-375E40A7539A}" dt="2024-12-03T22:46:19.324" v="13741"/>
          <ac:spMkLst>
            <pc:docMk/>
            <pc:sldMk cId="683390764" sldId="268"/>
            <ac:spMk id="47" creationId="{4FE0EDF2-B737-480B-885C-943D91D22A70}"/>
          </ac:spMkLst>
        </pc:spChg>
        <pc:spChg chg="mod">
          <ac:chgData name="Sultana Yeasmin" userId="e652c10a-2fb3-445a-a482-fb7327f1a849" providerId="ADAL" clId="{5866A4C5-75C7-4FC4-8CEC-375E40A7539A}" dt="2024-12-03T22:46:19.324" v="13741"/>
          <ac:spMkLst>
            <pc:docMk/>
            <pc:sldMk cId="683390764" sldId="268"/>
            <ac:spMk id="48" creationId="{D10F5E5B-B1CC-4411-AB87-652504280FCD}"/>
          </ac:spMkLst>
        </pc:spChg>
        <pc:spChg chg="mod">
          <ac:chgData name="Sultana Yeasmin" userId="e652c10a-2fb3-445a-a482-fb7327f1a849" providerId="ADAL" clId="{5866A4C5-75C7-4FC4-8CEC-375E40A7539A}" dt="2024-12-03T22:46:19.324" v="13741"/>
          <ac:spMkLst>
            <pc:docMk/>
            <pc:sldMk cId="683390764" sldId="268"/>
            <ac:spMk id="49" creationId="{A68D71CE-5844-48C8-A232-511300D1B7BD}"/>
          </ac:spMkLst>
        </pc:spChg>
        <pc:spChg chg="mod">
          <ac:chgData name="Sultana Yeasmin" userId="e652c10a-2fb3-445a-a482-fb7327f1a849" providerId="ADAL" clId="{5866A4C5-75C7-4FC4-8CEC-375E40A7539A}" dt="2024-12-03T22:46:19.324" v="13741"/>
          <ac:spMkLst>
            <pc:docMk/>
            <pc:sldMk cId="683390764" sldId="268"/>
            <ac:spMk id="50" creationId="{CE163388-7F01-4849-B2CA-A3104DD3E61E}"/>
          </ac:spMkLst>
        </pc:spChg>
        <pc:spChg chg="mod">
          <ac:chgData name="Sultana Yeasmin" userId="e652c10a-2fb3-445a-a482-fb7327f1a849" providerId="ADAL" clId="{5866A4C5-75C7-4FC4-8CEC-375E40A7539A}" dt="2024-12-03T22:46:19.324" v="13741"/>
          <ac:spMkLst>
            <pc:docMk/>
            <pc:sldMk cId="683390764" sldId="268"/>
            <ac:spMk id="51" creationId="{FBAB7A3F-B6A9-443B-B0E1-355D551D43E4}"/>
          </ac:spMkLst>
        </pc:spChg>
        <pc:spChg chg="mod">
          <ac:chgData name="Sultana Yeasmin" userId="e652c10a-2fb3-445a-a482-fb7327f1a849" providerId="ADAL" clId="{5866A4C5-75C7-4FC4-8CEC-375E40A7539A}" dt="2024-12-03T22:46:19.324" v="13741"/>
          <ac:spMkLst>
            <pc:docMk/>
            <pc:sldMk cId="683390764" sldId="268"/>
            <ac:spMk id="52" creationId="{20E5AF74-65CA-45A9-BD00-724EE538E2BB}"/>
          </ac:spMkLst>
        </pc:spChg>
        <pc:spChg chg="mod">
          <ac:chgData name="Sultana Yeasmin" userId="e652c10a-2fb3-445a-a482-fb7327f1a849" providerId="ADAL" clId="{5866A4C5-75C7-4FC4-8CEC-375E40A7539A}" dt="2024-12-03T22:46:19.324" v="13741"/>
          <ac:spMkLst>
            <pc:docMk/>
            <pc:sldMk cId="683390764" sldId="268"/>
            <ac:spMk id="53" creationId="{738A6B97-78A5-41B0-B351-09DB0886CF7F}"/>
          </ac:spMkLst>
        </pc:spChg>
        <pc:spChg chg="mod">
          <ac:chgData name="Sultana Yeasmin" userId="e652c10a-2fb3-445a-a482-fb7327f1a849" providerId="ADAL" clId="{5866A4C5-75C7-4FC4-8CEC-375E40A7539A}" dt="2024-12-03T22:46:19.324" v="13741"/>
          <ac:spMkLst>
            <pc:docMk/>
            <pc:sldMk cId="683390764" sldId="268"/>
            <ac:spMk id="54" creationId="{33C8F86F-BA60-4C13-BC64-9FCC72CE707E}"/>
          </ac:spMkLst>
        </pc:spChg>
        <pc:spChg chg="mod">
          <ac:chgData name="Sultana Yeasmin" userId="e652c10a-2fb3-445a-a482-fb7327f1a849" providerId="ADAL" clId="{5866A4C5-75C7-4FC4-8CEC-375E40A7539A}" dt="2024-12-03T22:46:19.324" v="13741"/>
          <ac:spMkLst>
            <pc:docMk/>
            <pc:sldMk cId="683390764" sldId="268"/>
            <ac:spMk id="55" creationId="{D3A416F5-E973-4879-9200-FF1DE5BCA591}"/>
          </ac:spMkLst>
        </pc:spChg>
        <pc:spChg chg="mod">
          <ac:chgData name="Sultana Yeasmin" userId="e652c10a-2fb3-445a-a482-fb7327f1a849" providerId="ADAL" clId="{5866A4C5-75C7-4FC4-8CEC-375E40A7539A}" dt="2024-12-03T22:46:19.324" v="13741"/>
          <ac:spMkLst>
            <pc:docMk/>
            <pc:sldMk cId="683390764" sldId="268"/>
            <ac:spMk id="56" creationId="{8F007366-2EEC-4360-9843-FF0FA1DD0219}"/>
          </ac:spMkLst>
        </pc:spChg>
        <pc:spChg chg="mod">
          <ac:chgData name="Sultana Yeasmin" userId="e652c10a-2fb3-445a-a482-fb7327f1a849" providerId="ADAL" clId="{5866A4C5-75C7-4FC4-8CEC-375E40A7539A}" dt="2024-12-03T22:46:19.324" v="13741"/>
          <ac:spMkLst>
            <pc:docMk/>
            <pc:sldMk cId="683390764" sldId="268"/>
            <ac:spMk id="57" creationId="{ABC59E17-A418-4A59-B27A-8592010CA117}"/>
          </ac:spMkLst>
        </pc:spChg>
        <pc:grpChg chg="add mod">
          <ac:chgData name="Sultana Yeasmin" userId="e652c10a-2fb3-445a-a482-fb7327f1a849" providerId="ADAL" clId="{5866A4C5-75C7-4FC4-8CEC-375E40A7539A}" dt="2024-12-03T21:45:03.391" v="13558" actId="164"/>
          <ac:grpSpMkLst>
            <pc:docMk/>
            <pc:sldMk cId="683390764" sldId="268"/>
            <ac:grpSpMk id="43" creationId="{D262251F-26B0-4AD9-A070-E20C0695322C}"/>
          </ac:grpSpMkLst>
        </pc:grpChg>
        <pc:grpChg chg="add del mod">
          <ac:chgData name="Sultana Yeasmin" userId="e652c10a-2fb3-445a-a482-fb7327f1a849" providerId="ADAL" clId="{5866A4C5-75C7-4FC4-8CEC-375E40A7539A}" dt="2024-12-03T21:47:35.786" v="13572" actId="21"/>
          <ac:grpSpMkLst>
            <pc:docMk/>
            <pc:sldMk cId="683390764" sldId="268"/>
            <ac:grpSpMk id="44" creationId="{721472F1-268A-44A6-B527-033B63B948B1}"/>
          </ac:grpSpMkLst>
        </pc:grpChg>
        <pc:grpChg chg="add mod">
          <ac:chgData name="Sultana Yeasmin" userId="e652c10a-2fb3-445a-a482-fb7327f1a849" providerId="ADAL" clId="{5866A4C5-75C7-4FC4-8CEC-375E40A7539A}" dt="2024-12-03T22:48:14.005" v="13752" actId="1076"/>
          <ac:grpSpMkLst>
            <pc:docMk/>
            <pc:sldMk cId="683390764" sldId="268"/>
            <ac:grpSpMk id="70" creationId="{03633627-29DC-4F6F-818E-ECABB87346A2}"/>
          </ac:grpSpMkLst>
        </pc:grpChg>
        <pc:grpChg chg="add mod">
          <ac:chgData name="Sultana Yeasmin" userId="e652c10a-2fb3-445a-a482-fb7327f1a849" providerId="ADAL" clId="{5866A4C5-75C7-4FC4-8CEC-375E40A7539A}" dt="2024-12-03T22:48:14.005" v="13752" actId="1076"/>
          <ac:grpSpMkLst>
            <pc:docMk/>
            <pc:sldMk cId="683390764" sldId="268"/>
            <ac:grpSpMk id="71" creationId="{6BBDD223-58F6-4BDC-A542-0EE4A0555B2D}"/>
          </ac:grpSpMkLst>
        </pc:grpChg>
        <pc:grpChg chg="add del mod">
          <ac:chgData name="Sultana Yeasmin" userId="e652c10a-2fb3-445a-a482-fb7327f1a849" providerId="ADAL" clId="{5866A4C5-75C7-4FC4-8CEC-375E40A7539A}" dt="2024-12-03T22:48:20.139" v="13753" actId="478"/>
          <ac:grpSpMkLst>
            <pc:docMk/>
            <pc:sldMk cId="683390764" sldId="268"/>
            <ac:grpSpMk id="72" creationId="{D804DBFE-DE2D-4A42-9822-590894E76142}"/>
          </ac:grpSpMkLst>
        </pc:grpChg>
        <pc:picChg chg="add del mod">
          <ac:chgData name="Sultana Yeasmin" userId="e652c10a-2fb3-445a-a482-fb7327f1a849" providerId="ADAL" clId="{5866A4C5-75C7-4FC4-8CEC-375E40A7539A}" dt="2024-12-03T21:28:07.044" v="13434" actId="478"/>
          <ac:picMkLst>
            <pc:docMk/>
            <pc:sldMk cId="683390764" sldId="268"/>
            <ac:picMk id="5" creationId="{7D1DDE5C-319B-45B6-AF07-1B52C0A5F876}"/>
          </ac:picMkLst>
        </pc:picChg>
        <pc:picChg chg="add del mod">
          <ac:chgData name="Sultana Yeasmin" userId="e652c10a-2fb3-445a-a482-fb7327f1a849" providerId="ADAL" clId="{5866A4C5-75C7-4FC4-8CEC-375E40A7539A}" dt="2024-12-03T21:30:21.471" v="13442" actId="478"/>
          <ac:picMkLst>
            <pc:docMk/>
            <pc:sldMk cId="683390764" sldId="268"/>
            <ac:picMk id="7" creationId="{5AD006E0-7FF1-47AE-BFC9-1D91D97ADDA6}"/>
          </ac:picMkLst>
        </pc:picChg>
        <pc:picChg chg="mod">
          <ac:chgData name="Sultana Yeasmin" userId="e652c10a-2fb3-445a-a482-fb7327f1a849" providerId="ADAL" clId="{5866A4C5-75C7-4FC4-8CEC-375E40A7539A}" dt="2024-12-03T21:29:59.540" v="13438"/>
          <ac:picMkLst>
            <pc:docMk/>
            <pc:sldMk cId="683390764" sldId="268"/>
            <ac:picMk id="8" creationId="{DEFD27BB-25DF-411B-A99B-D7A27FAD0D42}"/>
          </ac:picMkLst>
        </pc:picChg>
        <pc:picChg chg="mod">
          <ac:chgData name="Sultana Yeasmin" userId="e652c10a-2fb3-445a-a482-fb7327f1a849" providerId="ADAL" clId="{5866A4C5-75C7-4FC4-8CEC-375E40A7539A}" dt="2024-12-03T21:29:59.540" v="13438"/>
          <ac:picMkLst>
            <pc:docMk/>
            <pc:sldMk cId="683390764" sldId="268"/>
            <ac:picMk id="9" creationId="{6D81AAB5-F71D-4115-A00D-887245005F43}"/>
          </ac:picMkLst>
        </pc:picChg>
        <pc:picChg chg="mod">
          <ac:chgData name="Sultana Yeasmin" userId="e652c10a-2fb3-445a-a482-fb7327f1a849" providerId="ADAL" clId="{5866A4C5-75C7-4FC4-8CEC-375E40A7539A}" dt="2024-12-03T21:29:59.540" v="13438"/>
          <ac:picMkLst>
            <pc:docMk/>
            <pc:sldMk cId="683390764" sldId="268"/>
            <ac:picMk id="10" creationId="{BA1D4BC2-3CCC-43E1-B657-872A653DB09B}"/>
          </ac:picMkLst>
        </pc:picChg>
        <pc:picChg chg="mod">
          <ac:chgData name="Sultana Yeasmin" userId="e652c10a-2fb3-445a-a482-fb7327f1a849" providerId="ADAL" clId="{5866A4C5-75C7-4FC4-8CEC-375E40A7539A}" dt="2024-12-03T21:29:59.540" v="13438"/>
          <ac:picMkLst>
            <pc:docMk/>
            <pc:sldMk cId="683390764" sldId="268"/>
            <ac:picMk id="11" creationId="{BFB5DDFF-207A-4089-AEBB-DFB0BFCCF419}"/>
          </ac:picMkLst>
        </pc:picChg>
        <pc:picChg chg="mod">
          <ac:chgData name="Sultana Yeasmin" userId="e652c10a-2fb3-445a-a482-fb7327f1a849" providerId="ADAL" clId="{5866A4C5-75C7-4FC4-8CEC-375E40A7539A}" dt="2024-12-03T21:29:59.540" v="13438"/>
          <ac:picMkLst>
            <pc:docMk/>
            <pc:sldMk cId="683390764" sldId="268"/>
            <ac:picMk id="12" creationId="{029219C1-F17D-4E03-B5D9-63F3BA0980AB}"/>
          </ac:picMkLst>
        </pc:picChg>
        <pc:picChg chg="mod">
          <ac:chgData name="Sultana Yeasmin" userId="e652c10a-2fb3-445a-a482-fb7327f1a849" providerId="ADAL" clId="{5866A4C5-75C7-4FC4-8CEC-375E40A7539A}" dt="2024-12-03T21:29:59.540" v="13438"/>
          <ac:picMkLst>
            <pc:docMk/>
            <pc:sldMk cId="683390764" sldId="268"/>
            <ac:picMk id="13" creationId="{917CC369-CB19-4DE1-8390-3F1B20A3F9AD}"/>
          </ac:picMkLst>
        </pc:picChg>
        <pc:picChg chg="mod">
          <ac:chgData name="Sultana Yeasmin" userId="e652c10a-2fb3-445a-a482-fb7327f1a849" providerId="ADAL" clId="{5866A4C5-75C7-4FC4-8CEC-375E40A7539A}" dt="2024-12-03T21:29:59.540" v="13438"/>
          <ac:picMkLst>
            <pc:docMk/>
            <pc:sldMk cId="683390764" sldId="268"/>
            <ac:picMk id="14" creationId="{0816157D-0A0F-4289-AF9C-B520D03B5DC1}"/>
          </ac:picMkLst>
        </pc:picChg>
        <pc:picChg chg="mod">
          <ac:chgData name="Sultana Yeasmin" userId="e652c10a-2fb3-445a-a482-fb7327f1a849" providerId="ADAL" clId="{5866A4C5-75C7-4FC4-8CEC-375E40A7539A}" dt="2024-12-03T21:29:59.540" v="13438"/>
          <ac:picMkLst>
            <pc:docMk/>
            <pc:sldMk cId="683390764" sldId="268"/>
            <ac:picMk id="15" creationId="{28FA0AC6-C696-46AD-9AC2-32D8A2F54839}"/>
          </ac:picMkLst>
        </pc:picChg>
        <pc:picChg chg="mod">
          <ac:chgData name="Sultana Yeasmin" userId="e652c10a-2fb3-445a-a482-fb7327f1a849" providerId="ADAL" clId="{5866A4C5-75C7-4FC4-8CEC-375E40A7539A}" dt="2024-12-03T21:29:59.540" v="13438"/>
          <ac:picMkLst>
            <pc:docMk/>
            <pc:sldMk cId="683390764" sldId="268"/>
            <ac:picMk id="16" creationId="{88780F12-6375-4BFF-A1DB-7F55216CF4EE}"/>
          </ac:picMkLst>
        </pc:picChg>
        <pc:picChg chg="mod">
          <ac:chgData name="Sultana Yeasmin" userId="e652c10a-2fb3-445a-a482-fb7327f1a849" providerId="ADAL" clId="{5866A4C5-75C7-4FC4-8CEC-375E40A7539A}" dt="2024-12-03T21:29:59.540" v="13438"/>
          <ac:picMkLst>
            <pc:docMk/>
            <pc:sldMk cId="683390764" sldId="268"/>
            <ac:picMk id="17" creationId="{7708C4B1-1E0B-4DC4-8DB0-C17DF0C3D3C3}"/>
          </ac:picMkLst>
        </pc:picChg>
        <pc:picChg chg="mod">
          <ac:chgData name="Sultana Yeasmin" userId="e652c10a-2fb3-445a-a482-fb7327f1a849" providerId="ADAL" clId="{5866A4C5-75C7-4FC4-8CEC-375E40A7539A}" dt="2024-12-03T21:29:59.540" v="13438"/>
          <ac:picMkLst>
            <pc:docMk/>
            <pc:sldMk cId="683390764" sldId="268"/>
            <ac:picMk id="18" creationId="{BB018950-D0BC-4208-ACDC-CF61C2D796F3}"/>
          </ac:picMkLst>
        </pc:picChg>
        <pc:picChg chg="mod">
          <ac:chgData name="Sultana Yeasmin" userId="e652c10a-2fb3-445a-a482-fb7327f1a849" providerId="ADAL" clId="{5866A4C5-75C7-4FC4-8CEC-375E40A7539A}" dt="2024-12-03T21:30:16.292" v="13440"/>
          <ac:picMkLst>
            <pc:docMk/>
            <pc:sldMk cId="683390764" sldId="268"/>
            <ac:picMk id="19" creationId="{8DC50DEE-55E6-4273-A950-994585D0FAC6}"/>
          </ac:picMkLst>
        </pc:picChg>
        <pc:picChg chg="add del mod">
          <ac:chgData name="Sultana Yeasmin" userId="e652c10a-2fb3-445a-a482-fb7327f1a849" providerId="ADAL" clId="{5866A4C5-75C7-4FC4-8CEC-375E40A7539A}" dt="2024-12-03T21:30:37.773" v="13446"/>
          <ac:picMkLst>
            <pc:docMk/>
            <pc:sldMk cId="683390764" sldId="268"/>
            <ac:picMk id="20" creationId="{B2C6F75E-0429-4C7C-A6EC-2B37BB302FCD}"/>
          </ac:picMkLst>
        </pc:picChg>
        <pc:picChg chg="del mod">
          <ac:chgData name="Sultana Yeasmin" userId="e652c10a-2fb3-445a-a482-fb7327f1a849" providerId="ADAL" clId="{5866A4C5-75C7-4FC4-8CEC-375E40A7539A}" dt="2024-12-03T21:37:42.117" v="13500" actId="478"/>
          <ac:picMkLst>
            <pc:docMk/>
            <pc:sldMk cId="683390764" sldId="268"/>
            <ac:picMk id="21" creationId="{390913F3-DB7F-406A-AC0C-7A976C12B2D5}"/>
          </ac:picMkLst>
        </pc:picChg>
        <pc:picChg chg="add del mod">
          <ac:chgData name="Sultana Yeasmin" userId="e652c10a-2fb3-445a-a482-fb7327f1a849" providerId="ADAL" clId="{5866A4C5-75C7-4FC4-8CEC-375E40A7539A}" dt="2024-12-03T21:40:10.547" v="13542"/>
          <ac:picMkLst>
            <pc:docMk/>
            <pc:sldMk cId="683390764" sldId="268"/>
            <ac:picMk id="22" creationId="{CDCE167E-833C-40EC-9241-7DD9801CD990}"/>
          </ac:picMkLst>
        </pc:picChg>
        <pc:picChg chg="mod">
          <ac:chgData name="Sultana Yeasmin" userId="e652c10a-2fb3-445a-a482-fb7327f1a849" providerId="ADAL" clId="{5866A4C5-75C7-4FC4-8CEC-375E40A7539A}" dt="2024-12-03T21:47:33.199" v="13571" actId="164"/>
          <ac:picMkLst>
            <pc:docMk/>
            <pc:sldMk cId="683390764" sldId="268"/>
            <ac:picMk id="27" creationId="{C94D5C38-12AB-4072-8B52-741DD0DC7B28}"/>
          </ac:picMkLst>
        </pc:picChg>
        <pc:picChg chg="mod">
          <ac:chgData name="Sultana Yeasmin" userId="e652c10a-2fb3-445a-a482-fb7327f1a849" providerId="ADAL" clId="{5866A4C5-75C7-4FC4-8CEC-375E40A7539A}" dt="2024-12-03T21:47:33.199" v="13571" actId="164"/>
          <ac:picMkLst>
            <pc:docMk/>
            <pc:sldMk cId="683390764" sldId="268"/>
            <ac:picMk id="28" creationId="{FBDA9C47-8433-4C7D-96A7-9C2B564CAB61}"/>
          </ac:picMkLst>
        </pc:picChg>
        <pc:picChg chg="add del mod">
          <ac:chgData name="Sultana Yeasmin" userId="e652c10a-2fb3-445a-a482-fb7327f1a849" providerId="ADAL" clId="{5866A4C5-75C7-4FC4-8CEC-375E40A7539A}" dt="2024-12-03T21:47:33.199" v="13571" actId="164"/>
          <ac:picMkLst>
            <pc:docMk/>
            <pc:sldMk cId="683390764" sldId="268"/>
            <ac:picMk id="29" creationId="{7ED900A3-C317-4A29-B4E7-DB5D1618E62F}"/>
          </ac:picMkLst>
        </pc:picChg>
        <pc:picChg chg="mod">
          <ac:chgData name="Sultana Yeasmin" userId="e652c10a-2fb3-445a-a482-fb7327f1a849" providerId="ADAL" clId="{5866A4C5-75C7-4FC4-8CEC-375E40A7539A}" dt="2024-12-03T21:47:33.199" v="13571" actId="164"/>
          <ac:picMkLst>
            <pc:docMk/>
            <pc:sldMk cId="683390764" sldId="268"/>
            <ac:picMk id="30" creationId="{9D86DE3D-7D7E-4369-B8C9-07FC2A2B74A9}"/>
          </ac:picMkLst>
        </pc:picChg>
        <pc:picChg chg="mod">
          <ac:chgData name="Sultana Yeasmin" userId="e652c10a-2fb3-445a-a482-fb7327f1a849" providerId="ADAL" clId="{5866A4C5-75C7-4FC4-8CEC-375E40A7539A}" dt="2024-12-03T21:47:33.199" v="13571" actId="164"/>
          <ac:picMkLst>
            <pc:docMk/>
            <pc:sldMk cId="683390764" sldId="268"/>
            <ac:picMk id="31" creationId="{44F68580-E6FC-4FD3-A889-DFEE52298E98}"/>
          </ac:picMkLst>
        </pc:picChg>
        <pc:picChg chg="mod">
          <ac:chgData name="Sultana Yeasmin" userId="e652c10a-2fb3-445a-a482-fb7327f1a849" providerId="ADAL" clId="{5866A4C5-75C7-4FC4-8CEC-375E40A7539A}" dt="2024-12-03T21:47:33.199" v="13571" actId="164"/>
          <ac:picMkLst>
            <pc:docMk/>
            <pc:sldMk cId="683390764" sldId="268"/>
            <ac:picMk id="32" creationId="{8AE2C748-F40F-45B6-97EF-7EACEF3090AF}"/>
          </ac:picMkLst>
        </pc:picChg>
        <pc:picChg chg="mod">
          <ac:chgData name="Sultana Yeasmin" userId="e652c10a-2fb3-445a-a482-fb7327f1a849" providerId="ADAL" clId="{5866A4C5-75C7-4FC4-8CEC-375E40A7539A}" dt="2024-12-03T21:47:33.199" v="13571" actId="164"/>
          <ac:picMkLst>
            <pc:docMk/>
            <pc:sldMk cId="683390764" sldId="268"/>
            <ac:picMk id="33" creationId="{3E3E3B23-152A-4080-80C4-22C3D12D2A9A}"/>
          </ac:picMkLst>
        </pc:picChg>
        <pc:picChg chg="mod">
          <ac:chgData name="Sultana Yeasmin" userId="e652c10a-2fb3-445a-a482-fb7327f1a849" providerId="ADAL" clId="{5866A4C5-75C7-4FC4-8CEC-375E40A7539A}" dt="2024-12-03T21:47:33.199" v="13571" actId="164"/>
          <ac:picMkLst>
            <pc:docMk/>
            <pc:sldMk cId="683390764" sldId="268"/>
            <ac:picMk id="34" creationId="{AC5E6893-6C1D-4256-AC5D-9CC04930CA31}"/>
          </ac:picMkLst>
        </pc:picChg>
        <pc:picChg chg="mod">
          <ac:chgData name="Sultana Yeasmin" userId="e652c10a-2fb3-445a-a482-fb7327f1a849" providerId="ADAL" clId="{5866A4C5-75C7-4FC4-8CEC-375E40A7539A}" dt="2024-12-03T21:47:33.199" v="13571" actId="164"/>
          <ac:picMkLst>
            <pc:docMk/>
            <pc:sldMk cId="683390764" sldId="268"/>
            <ac:picMk id="35" creationId="{0ACC187A-C7F6-40C0-B154-C3F2D4FD3FCC}"/>
          </ac:picMkLst>
        </pc:picChg>
        <pc:picChg chg="mod">
          <ac:chgData name="Sultana Yeasmin" userId="e652c10a-2fb3-445a-a482-fb7327f1a849" providerId="ADAL" clId="{5866A4C5-75C7-4FC4-8CEC-375E40A7539A}" dt="2024-12-03T21:47:33.199" v="13571" actId="164"/>
          <ac:picMkLst>
            <pc:docMk/>
            <pc:sldMk cId="683390764" sldId="268"/>
            <ac:picMk id="36" creationId="{317AF3A6-12B2-4253-A60D-3DACD1EFEEF1}"/>
          </ac:picMkLst>
        </pc:picChg>
        <pc:picChg chg="mod">
          <ac:chgData name="Sultana Yeasmin" userId="e652c10a-2fb3-445a-a482-fb7327f1a849" providerId="ADAL" clId="{5866A4C5-75C7-4FC4-8CEC-375E40A7539A}" dt="2024-12-03T21:47:33.199" v="13571" actId="164"/>
          <ac:picMkLst>
            <pc:docMk/>
            <pc:sldMk cId="683390764" sldId="268"/>
            <ac:picMk id="37" creationId="{45577C37-AEFE-4396-9BAF-8190E922F28D}"/>
          </ac:picMkLst>
        </pc:picChg>
        <pc:picChg chg="mod">
          <ac:chgData name="Sultana Yeasmin" userId="e652c10a-2fb3-445a-a482-fb7327f1a849" providerId="ADAL" clId="{5866A4C5-75C7-4FC4-8CEC-375E40A7539A}" dt="2024-12-03T21:47:33.199" v="13571" actId="164"/>
          <ac:picMkLst>
            <pc:docMk/>
            <pc:sldMk cId="683390764" sldId="268"/>
            <ac:picMk id="38" creationId="{7B3CC1B1-B696-42AE-BD62-99145D8E7AA2}"/>
          </ac:picMkLst>
        </pc:picChg>
        <pc:picChg chg="mod">
          <ac:chgData name="Sultana Yeasmin" userId="e652c10a-2fb3-445a-a482-fb7327f1a849" providerId="ADAL" clId="{5866A4C5-75C7-4FC4-8CEC-375E40A7539A}" dt="2024-12-03T21:47:33.199" v="13571" actId="164"/>
          <ac:picMkLst>
            <pc:docMk/>
            <pc:sldMk cId="683390764" sldId="268"/>
            <ac:picMk id="39" creationId="{CCFB2278-990C-4115-975F-28D0DE2C74F6}"/>
          </ac:picMkLst>
        </pc:picChg>
        <pc:picChg chg="mod">
          <ac:chgData name="Sultana Yeasmin" userId="e652c10a-2fb3-445a-a482-fb7327f1a849" providerId="ADAL" clId="{5866A4C5-75C7-4FC4-8CEC-375E40A7539A}" dt="2024-12-03T21:47:33.199" v="13571" actId="164"/>
          <ac:picMkLst>
            <pc:docMk/>
            <pc:sldMk cId="683390764" sldId="268"/>
            <ac:picMk id="40" creationId="{0D10EA2B-CCB1-4992-8ABC-92216C990EF0}"/>
          </ac:picMkLst>
        </pc:picChg>
        <pc:picChg chg="mod">
          <ac:chgData name="Sultana Yeasmin" userId="e652c10a-2fb3-445a-a482-fb7327f1a849" providerId="ADAL" clId="{5866A4C5-75C7-4FC4-8CEC-375E40A7539A}" dt="2024-12-03T21:47:33.199" v="13571" actId="164"/>
          <ac:picMkLst>
            <pc:docMk/>
            <pc:sldMk cId="683390764" sldId="268"/>
            <ac:picMk id="41" creationId="{C6614149-03D8-4023-848F-51C4457A793C}"/>
          </ac:picMkLst>
        </pc:picChg>
        <pc:picChg chg="mod">
          <ac:chgData name="Sultana Yeasmin" userId="e652c10a-2fb3-445a-a482-fb7327f1a849" providerId="ADAL" clId="{5866A4C5-75C7-4FC4-8CEC-375E40A7539A}" dt="2024-12-03T21:47:33.199" v="13571" actId="164"/>
          <ac:picMkLst>
            <pc:docMk/>
            <pc:sldMk cId="683390764" sldId="268"/>
            <ac:picMk id="42" creationId="{1AC6EF2A-1198-4C72-A108-3D93749C15DB}"/>
          </ac:picMkLst>
        </pc:picChg>
        <pc:picChg chg="add del mod">
          <ac:chgData name="Sultana Yeasmin" userId="e652c10a-2fb3-445a-a482-fb7327f1a849" providerId="ADAL" clId="{5866A4C5-75C7-4FC4-8CEC-375E40A7539A}" dt="2024-12-03T22:46:54.349" v="13745"/>
          <ac:picMkLst>
            <pc:docMk/>
            <pc:sldMk cId="683390764" sldId="268"/>
            <ac:picMk id="45" creationId="{7EB505C4-E86F-487A-91BA-85B383781FAD}"/>
          </ac:picMkLst>
        </pc:picChg>
        <pc:picChg chg="mod">
          <ac:chgData name="Sultana Yeasmin" userId="e652c10a-2fb3-445a-a482-fb7327f1a849" providerId="ADAL" clId="{5866A4C5-75C7-4FC4-8CEC-375E40A7539A}" dt="2024-12-03T22:46:45.467" v="13744"/>
          <ac:picMkLst>
            <pc:docMk/>
            <pc:sldMk cId="683390764" sldId="268"/>
            <ac:picMk id="58" creationId="{C73F965E-A535-4C74-AEEA-451901D0E2D8}"/>
          </ac:picMkLst>
        </pc:picChg>
        <pc:picChg chg="mod">
          <ac:chgData name="Sultana Yeasmin" userId="e652c10a-2fb3-445a-a482-fb7327f1a849" providerId="ADAL" clId="{5866A4C5-75C7-4FC4-8CEC-375E40A7539A}" dt="2024-12-03T22:48:14.005" v="13752" actId="1076"/>
          <ac:picMkLst>
            <pc:docMk/>
            <pc:sldMk cId="683390764" sldId="268"/>
            <ac:picMk id="59" creationId="{3DEE8A43-B8DF-4B55-A3A3-4E872D98EC69}"/>
          </ac:picMkLst>
        </pc:picChg>
        <pc:picChg chg="mod">
          <ac:chgData name="Sultana Yeasmin" userId="e652c10a-2fb3-445a-a482-fb7327f1a849" providerId="ADAL" clId="{5866A4C5-75C7-4FC4-8CEC-375E40A7539A}" dt="2024-12-03T22:48:14.005" v="13752" actId="1076"/>
          <ac:picMkLst>
            <pc:docMk/>
            <pc:sldMk cId="683390764" sldId="268"/>
            <ac:picMk id="60" creationId="{75F48A21-26CB-4D07-87CE-2B23D3AEB820}"/>
          </ac:picMkLst>
        </pc:picChg>
        <pc:picChg chg="del mod">
          <ac:chgData name="Sultana Yeasmin" userId="e652c10a-2fb3-445a-a482-fb7327f1a849" providerId="ADAL" clId="{5866A4C5-75C7-4FC4-8CEC-375E40A7539A}" dt="2024-12-03T22:48:10.278" v="13751" actId="478"/>
          <ac:picMkLst>
            <pc:docMk/>
            <pc:sldMk cId="683390764" sldId="268"/>
            <ac:picMk id="61" creationId="{78C58182-F3BD-4B8E-A776-0CA6991AEBC3}"/>
          </ac:picMkLst>
        </pc:picChg>
        <pc:picChg chg="mod">
          <ac:chgData name="Sultana Yeasmin" userId="e652c10a-2fb3-445a-a482-fb7327f1a849" providerId="ADAL" clId="{5866A4C5-75C7-4FC4-8CEC-375E40A7539A}" dt="2024-12-03T22:48:14.005" v="13752" actId="1076"/>
          <ac:picMkLst>
            <pc:docMk/>
            <pc:sldMk cId="683390764" sldId="268"/>
            <ac:picMk id="62" creationId="{908CB64F-6E78-4B12-931F-F4D9EE53B8ED}"/>
          </ac:picMkLst>
        </pc:picChg>
        <pc:picChg chg="mod">
          <ac:chgData name="Sultana Yeasmin" userId="e652c10a-2fb3-445a-a482-fb7327f1a849" providerId="ADAL" clId="{5866A4C5-75C7-4FC4-8CEC-375E40A7539A}" dt="2024-12-03T22:48:14.005" v="13752" actId="1076"/>
          <ac:picMkLst>
            <pc:docMk/>
            <pc:sldMk cId="683390764" sldId="268"/>
            <ac:picMk id="63" creationId="{A8AD8A47-EC29-4626-A206-1B8531268DD4}"/>
          </ac:picMkLst>
        </pc:picChg>
        <pc:picChg chg="mod">
          <ac:chgData name="Sultana Yeasmin" userId="e652c10a-2fb3-445a-a482-fb7327f1a849" providerId="ADAL" clId="{5866A4C5-75C7-4FC4-8CEC-375E40A7539A}" dt="2024-12-03T22:48:14.005" v="13752" actId="1076"/>
          <ac:picMkLst>
            <pc:docMk/>
            <pc:sldMk cId="683390764" sldId="268"/>
            <ac:picMk id="64" creationId="{B50D1DB0-EC91-4031-AD47-000210936D3B}"/>
          </ac:picMkLst>
        </pc:picChg>
        <pc:picChg chg="mod">
          <ac:chgData name="Sultana Yeasmin" userId="e652c10a-2fb3-445a-a482-fb7327f1a849" providerId="ADAL" clId="{5866A4C5-75C7-4FC4-8CEC-375E40A7539A}" dt="2024-12-03T22:48:14.005" v="13752" actId="1076"/>
          <ac:picMkLst>
            <pc:docMk/>
            <pc:sldMk cId="683390764" sldId="268"/>
            <ac:picMk id="65" creationId="{5C7D1426-5471-4C57-9ED0-FEE9992FAE76}"/>
          </ac:picMkLst>
        </pc:picChg>
        <pc:picChg chg="mod">
          <ac:chgData name="Sultana Yeasmin" userId="e652c10a-2fb3-445a-a482-fb7327f1a849" providerId="ADAL" clId="{5866A4C5-75C7-4FC4-8CEC-375E40A7539A}" dt="2024-12-03T22:48:14.005" v="13752" actId="1076"/>
          <ac:picMkLst>
            <pc:docMk/>
            <pc:sldMk cId="683390764" sldId="268"/>
            <ac:picMk id="66" creationId="{DC7C3D78-6719-4B98-BCD0-2D19A73FB9E6}"/>
          </ac:picMkLst>
        </pc:picChg>
        <pc:picChg chg="mod">
          <ac:chgData name="Sultana Yeasmin" userId="e652c10a-2fb3-445a-a482-fb7327f1a849" providerId="ADAL" clId="{5866A4C5-75C7-4FC4-8CEC-375E40A7539A}" dt="2024-12-03T22:48:14.005" v="13752" actId="1076"/>
          <ac:picMkLst>
            <pc:docMk/>
            <pc:sldMk cId="683390764" sldId="268"/>
            <ac:picMk id="67" creationId="{258DB78D-21D5-4556-B1C6-0021AFF2EEDC}"/>
          </ac:picMkLst>
        </pc:picChg>
        <pc:picChg chg="mod">
          <ac:chgData name="Sultana Yeasmin" userId="e652c10a-2fb3-445a-a482-fb7327f1a849" providerId="ADAL" clId="{5866A4C5-75C7-4FC4-8CEC-375E40A7539A}" dt="2024-12-03T22:48:14.005" v="13752" actId="1076"/>
          <ac:picMkLst>
            <pc:docMk/>
            <pc:sldMk cId="683390764" sldId="268"/>
            <ac:picMk id="68" creationId="{ADBC5CF7-B7F0-4023-83F5-B9A896E54CD5}"/>
          </ac:picMkLst>
        </pc:picChg>
        <pc:picChg chg="mod">
          <ac:chgData name="Sultana Yeasmin" userId="e652c10a-2fb3-445a-a482-fb7327f1a849" providerId="ADAL" clId="{5866A4C5-75C7-4FC4-8CEC-375E40A7539A}" dt="2024-12-03T22:48:14.005" v="13752" actId="1076"/>
          <ac:picMkLst>
            <pc:docMk/>
            <pc:sldMk cId="683390764" sldId="268"/>
            <ac:picMk id="69" creationId="{FF14A19C-6B86-4F17-BF50-3E65AC654844}"/>
          </ac:picMkLst>
        </pc:picChg>
      </pc:sldChg>
      <pc:sldChg chg="addSp delSp modSp add mod">
        <pc:chgData name="Sultana Yeasmin" userId="e652c10a-2fb3-445a-a482-fb7327f1a849" providerId="ADAL" clId="{5866A4C5-75C7-4FC4-8CEC-375E40A7539A}" dt="2024-12-06T09:57:09.024" v="15996" actId="1076"/>
        <pc:sldMkLst>
          <pc:docMk/>
          <pc:sldMk cId="1483142035" sldId="269"/>
        </pc:sldMkLst>
        <pc:spChg chg="mod">
          <ac:chgData name="Sultana Yeasmin" userId="e652c10a-2fb3-445a-a482-fb7327f1a849" providerId="ADAL" clId="{5866A4C5-75C7-4FC4-8CEC-375E40A7539A}" dt="2024-12-06T09:57:09.024" v="15996" actId="1076"/>
          <ac:spMkLst>
            <pc:docMk/>
            <pc:sldMk cId="1483142035" sldId="269"/>
            <ac:spMk id="2" creationId="{3FC1846F-341F-4F96-8D67-A3AF287C0CF8}"/>
          </ac:spMkLst>
        </pc:spChg>
        <pc:spChg chg="del mod">
          <ac:chgData name="Sultana Yeasmin" userId="e652c10a-2fb3-445a-a482-fb7327f1a849" providerId="ADAL" clId="{5866A4C5-75C7-4FC4-8CEC-375E40A7539A}" dt="2024-12-05T19:02:20.919" v="14074" actId="478"/>
          <ac:spMkLst>
            <pc:docMk/>
            <pc:sldMk cId="1483142035" sldId="269"/>
            <ac:spMk id="3" creationId="{98B3A098-FBB8-4D78-9177-66FD0DAB7D7C}"/>
          </ac:spMkLst>
        </pc:spChg>
        <pc:spChg chg="del mod">
          <ac:chgData name="Sultana Yeasmin" userId="e652c10a-2fb3-445a-a482-fb7327f1a849" providerId="ADAL" clId="{5866A4C5-75C7-4FC4-8CEC-375E40A7539A}" dt="2024-12-05T19:51:08.568" v="14680" actId="478"/>
          <ac:spMkLst>
            <pc:docMk/>
            <pc:sldMk cId="1483142035" sldId="269"/>
            <ac:spMk id="4" creationId="{3D741464-0D7B-4F1C-B72F-D906BFC2CD05}"/>
          </ac:spMkLst>
        </pc:spChg>
        <pc:spChg chg="add mod topLvl">
          <ac:chgData name="Sultana Yeasmin" userId="e652c10a-2fb3-445a-a482-fb7327f1a849" providerId="ADAL" clId="{5866A4C5-75C7-4FC4-8CEC-375E40A7539A}" dt="2024-12-06T09:55:05.755" v="15979" actId="164"/>
          <ac:spMkLst>
            <pc:docMk/>
            <pc:sldMk cId="1483142035" sldId="269"/>
            <ac:spMk id="5" creationId="{92DF74BA-5C9B-4B6D-BF85-28EE973AC156}"/>
          </ac:spMkLst>
        </pc:spChg>
        <pc:spChg chg="del mod topLvl">
          <ac:chgData name="Sultana Yeasmin" userId="e652c10a-2fb3-445a-a482-fb7327f1a849" providerId="ADAL" clId="{5866A4C5-75C7-4FC4-8CEC-375E40A7539A}" dt="2024-12-06T08:51:54.975" v="14995" actId="478"/>
          <ac:spMkLst>
            <pc:docMk/>
            <pc:sldMk cId="1483142035" sldId="269"/>
            <ac:spMk id="6" creationId="{D918A9F0-B5AF-4C91-921B-94C527D2077E}"/>
          </ac:spMkLst>
        </pc:spChg>
        <pc:spChg chg="del topLvl">
          <ac:chgData name="Sultana Yeasmin" userId="e652c10a-2fb3-445a-a482-fb7327f1a849" providerId="ADAL" clId="{5866A4C5-75C7-4FC4-8CEC-375E40A7539A}" dt="2024-12-05T19:51:01.621" v="14679" actId="478"/>
          <ac:spMkLst>
            <pc:docMk/>
            <pc:sldMk cId="1483142035" sldId="269"/>
            <ac:spMk id="7" creationId="{241087CF-23B0-4176-9216-D4D621BDDCC2}"/>
          </ac:spMkLst>
        </pc:spChg>
        <pc:spChg chg="mod">
          <ac:chgData name="Sultana Yeasmin" userId="e652c10a-2fb3-445a-a482-fb7327f1a849" providerId="ADAL" clId="{5866A4C5-75C7-4FC4-8CEC-375E40A7539A}" dt="2024-12-06T09:55:41.292" v="15984" actId="1076"/>
          <ac:spMkLst>
            <pc:docMk/>
            <pc:sldMk cId="1483142035" sldId="269"/>
            <ac:spMk id="14" creationId="{B898FF75-05B8-45D5-B414-1D3B12F863D1}"/>
          </ac:spMkLst>
        </pc:spChg>
        <pc:spChg chg="mod">
          <ac:chgData name="Sultana Yeasmin" userId="e652c10a-2fb3-445a-a482-fb7327f1a849" providerId="ADAL" clId="{5866A4C5-75C7-4FC4-8CEC-375E40A7539A}" dt="2024-12-06T08:25:56.022" v="14725" actId="1076"/>
          <ac:spMkLst>
            <pc:docMk/>
            <pc:sldMk cId="1483142035" sldId="269"/>
            <ac:spMk id="16" creationId="{11C47450-D555-4CDF-8CA2-C1F9EC39EE46}"/>
          </ac:spMkLst>
        </pc:spChg>
        <pc:spChg chg="mod">
          <ac:chgData name="Sultana Yeasmin" userId="e652c10a-2fb3-445a-a482-fb7327f1a849" providerId="ADAL" clId="{5866A4C5-75C7-4FC4-8CEC-375E40A7539A}" dt="2024-12-06T08:26:01.916" v="14727" actId="1076"/>
          <ac:spMkLst>
            <pc:docMk/>
            <pc:sldMk cId="1483142035" sldId="269"/>
            <ac:spMk id="34" creationId="{0C2C66B6-40C1-4D45-8DF2-E7BD190E8F08}"/>
          </ac:spMkLst>
        </pc:spChg>
        <pc:spChg chg="add del mod">
          <ac:chgData name="Sultana Yeasmin" userId="e652c10a-2fb3-445a-a482-fb7327f1a849" providerId="ADAL" clId="{5866A4C5-75C7-4FC4-8CEC-375E40A7539A}" dt="2024-12-05T19:03:06.091" v="14075" actId="478"/>
          <ac:spMkLst>
            <pc:docMk/>
            <pc:sldMk cId="1483142035" sldId="269"/>
            <ac:spMk id="36" creationId="{455083CD-497B-4C1D-A3EB-458839325B5B}"/>
          </ac:spMkLst>
        </pc:spChg>
        <pc:spChg chg="add mod">
          <ac:chgData name="Sultana Yeasmin" userId="e652c10a-2fb3-445a-a482-fb7327f1a849" providerId="ADAL" clId="{5866A4C5-75C7-4FC4-8CEC-375E40A7539A}" dt="2024-12-06T09:54:55.585" v="15978" actId="164"/>
          <ac:spMkLst>
            <pc:docMk/>
            <pc:sldMk cId="1483142035" sldId="269"/>
            <ac:spMk id="40" creationId="{29C52430-C89B-4316-89D7-E21DD2327971}"/>
          </ac:spMkLst>
        </pc:spChg>
        <pc:spChg chg="add mod">
          <ac:chgData name="Sultana Yeasmin" userId="e652c10a-2fb3-445a-a482-fb7327f1a849" providerId="ADAL" clId="{5866A4C5-75C7-4FC4-8CEC-375E40A7539A}" dt="2024-12-06T09:54:55.585" v="15978" actId="164"/>
          <ac:spMkLst>
            <pc:docMk/>
            <pc:sldMk cId="1483142035" sldId="269"/>
            <ac:spMk id="42" creationId="{C5900789-2F3C-41BA-9AA3-1D841CE34E79}"/>
          </ac:spMkLst>
        </pc:spChg>
        <pc:spChg chg="mod">
          <ac:chgData name="Sultana Yeasmin" userId="e652c10a-2fb3-445a-a482-fb7327f1a849" providerId="ADAL" clId="{5866A4C5-75C7-4FC4-8CEC-375E40A7539A}" dt="2024-12-06T08:26:01.916" v="14727" actId="1076"/>
          <ac:spMkLst>
            <pc:docMk/>
            <pc:sldMk cId="1483142035" sldId="269"/>
            <ac:spMk id="43" creationId="{633C7913-D400-4260-B2C5-47CA7E5F93F5}"/>
          </ac:spMkLst>
        </pc:spChg>
        <pc:spChg chg="mod">
          <ac:chgData name="Sultana Yeasmin" userId="e652c10a-2fb3-445a-a482-fb7327f1a849" providerId="ADAL" clId="{5866A4C5-75C7-4FC4-8CEC-375E40A7539A}" dt="2024-12-06T08:26:01.916" v="14727" actId="1076"/>
          <ac:spMkLst>
            <pc:docMk/>
            <pc:sldMk cId="1483142035" sldId="269"/>
            <ac:spMk id="44" creationId="{8AA1CDE5-053F-4819-874D-F91B56B81AAA}"/>
          </ac:spMkLst>
        </pc:spChg>
        <pc:spChg chg="mod">
          <ac:chgData name="Sultana Yeasmin" userId="e652c10a-2fb3-445a-a482-fb7327f1a849" providerId="ADAL" clId="{5866A4C5-75C7-4FC4-8CEC-375E40A7539A}" dt="2024-12-06T08:26:00.617" v="14726" actId="1076"/>
          <ac:spMkLst>
            <pc:docMk/>
            <pc:sldMk cId="1483142035" sldId="269"/>
            <ac:spMk id="45" creationId="{D6EC422C-534B-41AB-BFB0-05C127CD50D4}"/>
          </ac:spMkLst>
        </pc:spChg>
        <pc:spChg chg="mod">
          <ac:chgData name="Sultana Yeasmin" userId="e652c10a-2fb3-445a-a482-fb7327f1a849" providerId="ADAL" clId="{5866A4C5-75C7-4FC4-8CEC-375E40A7539A}" dt="2024-12-06T09:55:41.292" v="15984" actId="1076"/>
          <ac:spMkLst>
            <pc:docMk/>
            <pc:sldMk cId="1483142035" sldId="269"/>
            <ac:spMk id="46" creationId="{73F67C7B-3934-4EBD-8B62-4926FA21C8DF}"/>
          </ac:spMkLst>
        </pc:spChg>
        <pc:spChg chg="mod">
          <ac:chgData name="Sultana Yeasmin" userId="e652c10a-2fb3-445a-a482-fb7327f1a849" providerId="ADAL" clId="{5866A4C5-75C7-4FC4-8CEC-375E40A7539A}" dt="2024-12-06T08:26:04.628" v="14728" actId="1076"/>
          <ac:spMkLst>
            <pc:docMk/>
            <pc:sldMk cId="1483142035" sldId="269"/>
            <ac:spMk id="47" creationId="{007673A8-7305-44A3-99B8-77B5DBF92E48}"/>
          </ac:spMkLst>
        </pc:spChg>
        <pc:spChg chg="mod">
          <ac:chgData name="Sultana Yeasmin" userId="e652c10a-2fb3-445a-a482-fb7327f1a849" providerId="ADAL" clId="{5866A4C5-75C7-4FC4-8CEC-375E40A7539A}" dt="2024-12-06T08:25:56.022" v="14725" actId="1076"/>
          <ac:spMkLst>
            <pc:docMk/>
            <pc:sldMk cId="1483142035" sldId="269"/>
            <ac:spMk id="48" creationId="{A7DD14BF-F5B8-49F6-BB12-ED7823782EE3}"/>
          </ac:spMkLst>
        </pc:spChg>
        <pc:spChg chg="mod">
          <ac:chgData name="Sultana Yeasmin" userId="e652c10a-2fb3-445a-a482-fb7327f1a849" providerId="ADAL" clId="{5866A4C5-75C7-4FC4-8CEC-375E40A7539A}" dt="2024-12-06T08:25:56.022" v="14725" actId="1076"/>
          <ac:spMkLst>
            <pc:docMk/>
            <pc:sldMk cId="1483142035" sldId="269"/>
            <ac:spMk id="49" creationId="{F3447F35-4D59-4264-AD17-BEEE325E7BE4}"/>
          </ac:spMkLst>
        </pc:spChg>
        <pc:spChg chg="mod">
          <ac:chgData name="Sultana Yeasmin" userId="e652c10a-2fb3-445a-a482-fb7327f1a849" providerId="ADAL" clId="{5866A4C5-75C7-4FC4-8CEC-375E40A7539A}" dt="2024-12-06T09:54:55.585" v="15978" actId="164"/>
          <ac:spMkLst>
            <pc:docMk/>
            <pc:sldMk cId="1483142035" sldId="269"/>
            <ac:spMk id="52" creationId="{6ED4BD92-CDB3-4383-A46C-10CF4FC2E69D}"/>
          </ac:spMkLst>
        </pc:spChg>
        <pc:spChg chg="mod">
          <ac:chgData name="Sultana Yeasmin" userId="e652c10a-2fb3-445a-a482-fb7327f1a849" providerId="ADAL" clId="{5866A4C5-75C7-4FC4-8CEC-375E40A7539A}" dt="2024-12-06T09:47:32.191" v="15906" actId="165"/>
          <ac:spMkLst>
            <pc:docMk/>
            <pc:sldMk cId="1483142035" sldId="269"/>
            <ac:spMk id="54" creationId="{2D9E6B48-8958-4936-A43B-1B9D9CAF39BA}"/>
          </ac:spMkLst>
        </pc:spChg>
        <pc:spChg chg="add del mod">
          <ac:chgData name="Sultana Yeasmin" userId="e652c10a-2fb3-445a-a482-fb7327f1a849" providerId="ADAL" clId="{5866A4C5-75C7-4FC4-8CEC-375E40A7539A}" dt="2024-12-06T09:00:48.450" v="15085" actId="478"/>
          <ac:spMkLst>
            <pc:docMk/>
            <pc:sldMk cId="1483142035" sldId="269"/>
            <ac:spMk id="56" creationId="{18B19DB9-85B2-49B6-81F6-30A845F69381}"/>
          </ac:spMkLst>
        </pc:spChg>
        <pc:spChg chg="add del mod">
          <ac:chgData name="Sultana Yeasmin" userId="e652c10a-2fb3-445a-a482-fb7327f1a849" providerId="ADAL" clId="{5866A4C5-75C7-4FC4-8CEC-375E40A7539A}" dt="2024-12-06T09:01:00.637" v="15088" actId="478"/>
          <ac:spMkLst>
            <pc:docMk/>
            <pc:sldMk cId="1483142035" sldId="269"/>
            <ac:spMk id="57" creationId="{B09D858D-0A33-46E6-82A5-DB702FFC49CF}"/>
          </ac:spMkLst>
        </pc:spChg>
        <pc:spChg chg="add mod">
          <ac:chgData name="Sultana Yeasmin" userId="e652c10a-2fb3-445a-a482-fb7327f1a849" providerId="ADAL" clId="{5866A4C5-75C7-4FC4-8CEC-375E40A7539A}" dt="2024-12-06T09:47:32.191" v="15906" actId="165"/>
          <ac:spMkLst>
            <pc:docMk/>
            <pc:sldMk cId="1483142035" sldId="269"/>
            <ac:spMk id="58" creationId="{CFB452D1-BBCC-4397-86E6-FC21AEB8B8B2}"/>
          </ac:spMkLst>
        </pc:spChg>
        <pc:spChg chg="add mod">
          <ac:chgData name="Sultana Yeasmin" userId="e652c10a-2fb3-445a-a482-fb7327f1a849" providerId="ADAL" clId="{5866A4C5-75C7-4FC4-8CEC-375E40A7539A}" dt="2024-12-06T09:47:32.191" v="15906" actId="165"/>
          <ac:spMkLst>
            <pc:docMk/>
            <pc:sldMk cId="1483142035" sldId="269"/>
            <ac:spMk id="59" creationId="{FDDAAF2B-390A-4D64-838D-6A2AD29527CD}"/>
          </ac:spMkLst>
        </pc:spChg>
        <pc:spChg chg="mod">
          <ac:chgData name="Sultana Yeasmin" userId="e652c10a-2fb3-445a-a482-fb7327f1a849" providerId="ADAL" clId="{5866A4C5-75C7-4FC4-8CEC-375E40A7539A}" dt="2024-12-06T09:57:09.024" v="15996" actId="1076"/>
          <ac:spMkLst>
            <pc:docMk/>
            <pc:sldMk cId="1483142035" sldId="269"/>
            <ac:spMk id="60" creationId="{DBD36723-9338-435E-BA9A-79E23DE54AC4}"/>
          </ac:spMkLst>
        </pc:spChg>
        <pc:spChg chg="add del mod">
          <ac:chgData name="Sultana Yeasmin" userId="e652c10a-2fb3-445a-a482-fb7327f1a849" providerId="ADAL" clId="{5866A4C5-75C7-4FC4-8CEC-375E40A7539A}" dt="2024-12-06T09:42:55.998" v="15767" actId="478"/>
          <ac:spMkLst>
            <pc:docMk/>
            <pc:sldMk cId="1483142035" sldId="269"/>
            <ac:spMk id="61" creationId="{CB2E6882-4758-4DB5-9074-848C2223F297}"/>
          </ac:spMkLst>
        </pc:spChg>
        <pc:spChg chg="add mod">
          <ac:chgData name="Sultana Yeasmin" userId="e652c10a-2fb3-445a-a482-fb7327f1a849" providerId="ADAL" clId="{5866A4C5-75C7-4FC4-8CEC-375E40A7539A}" dt="2024-12-06T09:55:41.292" v="15984" actId="1076"/>
          <ac:spMkLst>
            <pc:docMk/>
            <pc:sldMk cId="1483142035" sldId="269"/>
            <ac:spMk id="62" creationId="{AEDA086E-001A-4EE1-A555-A68035C0BDD4}"/>
          </ac:spMkLst>
        </pc:spChg>
        <pc:spChg chg="add mod">
          <ac:chgData name="Sultana Yeasmin" userId="e652c10a-2fb3-445a-a482-fb7327f1a849" providerId="ADAL" clId="{5866A4C5-75C7-4FC4-8CEC-375E40A7539A}" dt="2024-12-06T09:55:41.292" v="15984" actId="1076"/>
          <ac:spMkLst>
            <pc:docMk/>
            <pc:sldMk cId="1483142035" sldId="269"/>
            <ac:spMk id="73" creationId="{8097D6A7-8D0D-49BD-A829-6958C3543175}"/>
          </ac:spMkLst>
        </pc:spChg>
        <pc:spChg chg="mod topLvl">
          <ac:chgData name="Sultana Yeasmin" userId="e652c10a-2fb3-445a-a482-fb7327f1a849" providerId="ADAL" clId="{5866A4C5-75C7-4FC4-8CEC-375E40A7539A}" dt="2024-12-06T09:55:19.388" v="15982" actId="1076"/>
          <ac:spMkLst>
            <pc:docMk/>
            <pc:sldMk cId="1483142035" sldId="269"/>
            <ac:spMk id="74" creationId="{C09157DA-D791-42C5-A0E6-5FF71E2DF076}"/>
          </ac:spMkLst>
        </pc:spChg>
        <pc:grpChg chg="add mod">
          <ac:chgData name="Sultana Yeasmin" userId="e652c10a-2fb3-445a-a482-fb7327f1a849" providerId="ADAL" clId="{5866A4C5-75C7-4FC4-8CEC-375E40A7539A}" dt="2024-12-06T09:47:32.191" v="15906" actId="165"/>
          <ac:grpSpMkLst>
            <pc:docMk/>
            <pc:sldMk cId="1483142035" sldId="269"/>
            <ac:grpSpMk id="7" creationId="{FE0BF61C-DD0A-474F-A819-6881FED1DE2F}"/>
          </ac:grpSpMkLst>
        </pc:grpChg>
        <pc:grpChg chg="add mod topLvl">
          <ac:chgData name="Sultana Yeasmin" userId="e652c10a-2fb3-445a-a482-fb7327f1a849" providerId="ADAL" clId="{5866A4C5-75C7-4FC4-8CEC-375E40A7539A}" dt="2024-12-06T09:47:49.319" v="15908" actId="164"/>
          <ac:grpSpMkLst>
            <pc:docMk/>
            <pc:sldMk cId="1483142035" sldId="269"/>
            <ac:grpSpMk id="8" creationId="{3266C2C4-A0F7-4090-8748-3C69A9A59BB2}"/>
          </ac:grpSpMkLst>
        </pc:grpChg>
        <pc:grpChg chg="add del mod">
          <ac:chgData name="Sultana Yeasmin" userId="e652c10a-2fb3-445a-a482-fb7327f1a849" providerId="ADAL" clId="{5866A4C5-75C7-4FC4-8CEC-375E40A7539A}" dt="2024-12-06T09:47:32.191" v="15906" actId="165"/>
          <ac:grpSpMkLst>
            <pc:docMk/>
            <pc:sldMk cId="1483142035" sldId="269"/>
            <ac:grpSpMk id="9" creationId="{1C399E2D-EADD-4569-B5C2-1BAB2378F977}"/>
          </ac:grpSpMkLst>
        </pc:grpChg>
        <pc:grpChg chg="add mod">
          <ac:chgData name="Sultana Yeasmin" userId="e652c10a-2fb3-445a-a482-fb7327f1a849" providerId="ADAL" clId="{5866A4C5-75C7-4FC4-8CEC-375E40A7539A}" dt="2024-12-06T09:55:47.480" v="15985" actId="1076"/>
          <ac:grpSpMkLst>
            <pc:docMk/>
            <pc:sldMk cId="1483142035" sldId="269"/>
            <ac:grpSpMk id="10" creationId="{90168447-9CDD-47DF-B7E9-BBA1D61680C9}"/>
          </ac:grpSpMkLst>
        </pc:grpChg>
        <pc:grpChg chg="add mod">
          <ac:chgData name="Sultana Yeasmin" userId="e652c10a-2fb3-445a-a482-fb7327f1a849" providerId="ADAL" clId="{5866A4C5-75C7-4FC4-8CEC-375E40A7539A}" dt="2024-12-06T09:55:41.292" v="15984" actId="1076"/>
          <ac:grpSpMkLst>
            <pc:docMk/>
            <pc:sldMk cId="1483142035" sldId="269"/>
            <ac:grpSpMk id="11" creationId="{63690E58-E8C6-4F37-B942-5492FB7F7925}"/>
          </ac:grpSpMkLst>
        </pc:grpChg>
        <pc:grpChg chg="add mod">
          <ac:chgData name="Sultana Yeasmin" userId="e652c10a-2fb3-445a-a482-fb7327f1a849" providerId="ADAL" clId="{5866A4C5-75C7-4FC4-8CEC-375E40A7539A}" dt="2024-12-06T09:55:41.292" v="15984" actId="1076"/>
          <ac:grpSpMkLst>
            <pc:docMk/>
            <pc:sldMk cId="1483142035" sldId="269"/>
            <ac:grpSpMk id="12" creationId="{35DB50E1-99D5-46AB-A99C-04222FE1506B}"/>
          </ac:grpSpMkLst>
        </pc:grpChg>
        <pc:grpChg chg="add mod">
          <ac:chgData name="Sultana Yeasmin" userId="e652c10a-2fb3-445a-a482-fb7327f1a849" providerId="ADAL" clId="{5866A4C5-75C7-4FC4-8CEC-375E40A7539A}" dt="2024-12-06T09:55:41.292" v="15984" actId="1076"/>
          <ac:grpSpMkLst>
            <pc:docMk/>
            <pc:sldMk cId="1483142035" sldId="269"/>
            <ac:grpSpMk id="13" creationId="{09C7C812-B37C-4DBC-9751-DDC3948EC751}"/>
          </ac:grpSpMkLst>
        </pc:grpChg>
        <pc:grpChg chg="mod">
          <ac:chgData name="Sultana Yeasmin" userId="e652c10a-2fb3-445a-a482-fb7327f1a849" providerId="ADAL" clId="{5866A4C5-75C7-4FC4-8CEC-375E40A7539A}" dt="2024-12-06T08:25:56.022" v="14725" actId="1076"/>
          <ac:grpSpMkLst>
            <pc:docMk/>
            <pc:sldMk cId="1483142035" sldId="269"/>
            <ac:grpSpMk id="15" creationId="{9EF7732B-D0A8-4163-8FE4-0126CD4B435F}"/>
          </ac:grpSpMkLst>
        </pc:grpChg>
        <pc:grpChg chg="mod">
          <ac:chgData name="Sultana Yeasmin" userId="e652c10a-2fb3-445a-a482-fb7327f1a849" providerId="ADAL" clId="{5866A4C5-75C7-4FC4-8CEC-375E40A7539A}" dt="2024-12-06T08:25:56.022" v="14725" actId="1076"/>
          <ac:grpSpMkLst>
            <pc:docMk/>
            <pc:sldMk cId="1483142035" sldId="269"/>
            <ac:grpSpMk id="17" creationId="{C7D935E8-3CB5-417D-8DBE-2D806DB1D631}"/>
          </ac:grpSpMkLst>
        </pc:grpChg>
        <pc:grpChg chg="mod">
          <ac:chgData name="Sultana Yeasmin" userId="e652c10a-2fb3-445a-a482-fb7327f1a849" providerId="ADAL" clId="{5866A4C5-75C7-4FC4-8CEC-375E40A7539A}" dt="2024-12-06T08:26:01.916" v="14727" actId="1076"/>
          <ac:grpSpMkLst>
            <pc:docMk/>
            <pc:sldMk cId="1483142035" sldId="269"/>
            <ac:grpSpMk id="18" creationId="{DE9B07C7-B49C-4652-A7B8-1378421D4548}"/>
          </ac:grpSpMkLst>
        </pc:grpChg>
        <pc:grpChg chg="mod">
          <ac:chgData name="Sultana Yeasmin" userId="e652c10a-2fb3-445a-a482-fb7327f1a849" providerId="ADAL" clId="{5866A4C5-75C7-4FC4-8CEC-375E40A7539A}" dt="2024-12-06T08:26:01.916" v="14727" actId="1076"/>
          <ac:grpSpMkLst>
            <pc:docMk/>
            <pc:sldMk cId="1483142035" sldId="269"/>
            <ac:grpSpMk id="19" creationId="{5EFC28DA-0B39-4C1B-870B-E8C4522B0927}"/>
          </ac:grpSpMkLst>
        </pc:grpChg>
        <pc:grpChg chg="mod">
          <ac:chgData name="Sultana Yeasmin" userId="e652c10a-2fb3-445a-a482-fb7327f1a849" providerId="ADAL" clId="{5866A4C5-75C7-4FC4-8CEC-375E40A7539A}" dt="2024-12-06T08:25:56.022" v="14725" actId="1076"/>
          <ac:grpSpMkLst>
            <pc:docMk/>
            <pc:sldMk cId="1483142035" sldId="269"/>
            <ac:grpSpMk id="20" creationId="{60314983-3B53-47A1-9857-791AF8F7D46C}"/>
          </ac:grpSpMkLst>
        </pc:grpChg>
        <pc:grpChg chg="mod topLvl">
          <ac:chgData name="Sultana Yeasmin" userId="e652c10a-2fb3-445a-a482-fb7327f1a849" providerId="ADAL" clId="{5866A4C5-75C7-4FC4-8CEC-375E40A7539A}" dt="2024-12-06T09:55:41.292" v="15984" actId="1076"/>
          <ac:grpSpMkLst>
            <pc:docMk/>
            <pc:sldMk cId="1483142035" sldId="269"/>
            <ac:grpSpMk id="21" creationId="{1DF54645-AFF6-432A-A7B0-19B46048E66A}"/>
          </ac:grpSpMkLst>
        </pc:grpChg>
        <pc:grpChg chg="del mod topLvl">
          <ac:chgData name="Sultana Yeasmin" userId="e652c10a-2fb3-445a-a482-fb7327f1a849" providerId="ADAL" clId="{5866A4C5-75C7-4FC4-8CEC-375E40A7539A}" dt="2024-12-06T08:57:24.547" v="15058" actId="478"/>
          <ac:grpSpMkLst>
            <pc:docMk/>
            <pc:sldMk cId="1483142035" sldId="269"/>
            <ac:grpSpMk id="22" creationId="{BAD1BE91-7D83-4973-8934-94D21768744E}"/>
          </ac:grpSpMkLst>
        </pc:grpChg>
        <pc:grpChg chg="del mod topLvl">
          <ac:chgData name="Sultana Yeasmin" userId="e652c10a-2fb3-445a-a482-fb7327f1a849" providerId="ADAL" clId="{5866A4C5-75C7-4FC4-8CEC-375E40A7539A}" dt="2024-12-06T08:57:28.064" v="15060" actId="478"/>
          <ac:grpSpMkLst>
            <pc:docMk/>
            <pc:sldMk cId="1483142035" sldId="269"/>
            <ac:grpSpMk id="23" creationId="{4A881B2A-0810-43A5-AF7E-55894CA25CCE}"/>
          </ac:grpSpMkLst>
        </pc:grpChg>
        <pc:grpChg chg="add mod">
          <ac:chgData name="Sultana Yeasmin" userId="e652c10a-2fb3-445a-a482-fb7327f1a849" providerId="ADAL" clId="{5866A4C5-75C7-4FC4-8CEC-375E40A7539A}" dt="2024-12-06T09:54:55.585" v="15978" actId="164"/>
          <ac:grpSpMkLst>
            <pc:docMk/>
            <pc:sldMk cId="1483142035" sldId="269"/>
            <ac:grpSpMk id="24" creationId="{24368362-E2A4-4040-BF00-7FD1AB15CC4A}"/>
          </ac:grpSpMkLst>
        </pc:grpChg>
        <pc:grpChg chg="add mod topLvl">
          <ac:chgData name="Sultana Yeasmin" userId="e652c10a-2fb3-445a-a482-fb7327f1a849" providerId="ADAL" clId="{5866A4C5-75C7-4FC4-8CEC-375E40A7539A}" dt="2024-12-06T09:55:05.755" v="15979" actId="164"/>
          <ac:grpSpMkLst>
            <pc:docMk/>
            <pc:sldMk cId="1483142035" sldId="269"/>
            <ac:grpSpMk id="25" creationId="{5EB09E7D-2952-4C9A-BD24-59EFB27B2DFE}"/>
          </ac:grpSpMkLst>
        </pc:grpChg>
        <pc:grpChg chg="add del mod">
          <ac:chgData name="Sultana Yeasmin" userId="e652c10a-2fb3-445a-a482-fb7327f1a849" providerId="ADAL" clId="{5866A4C5-75C7-4FC4-8CEC-375E40A7539A}" dt="2024-12-06T09:54:18.493" v="15975" actId="165"/>
          <ac:grpSpMkLst>
            <pc:docMk/>
            <pc:sldMk cId="1483142035" sldId="269"/>
            <ac:grpSpMk id="26" creationId="{EBCAA8F0-E6F1-4B8C-BEA3-D2497E7EC0BE}"/>
          </ac:grpSpMkLst>
        </pc:grpChg>
        <pc:grpChg chg="add mod">
          <ac:chgData name="Sultana Yeasmin" userId="e652c10a-2fb3-445a-a482-fb7327f1a849" providerId="ADAL" clId="{5866A4C5-75C7-4FC4-8CEC-375E40A7539A}" dt="2024-12-06T09:54:55.585" v="15978" actId="164"/>
          <ac:grpSpMkLst>
            <pc:docMk/>
            <pc:sldMk cId="1483142035" sldId="269"/>
            <ac:grpSpMk id="27" creationId="{30599D29-AB83-4370-BF71-8CEB1915F906}"/>
          </ac:grpSpMkLst>
        </pc:grpChg>
        <pc:grpChg chg="add mod">
          <ac:chgData name="Sultana Yeasmin" userId="e652c10a-2fb3-445a-a482-fb7327f1a849" providerId="ADAL" clId="{5866A4C5-75C7-4FC4-8CEC-375E40A7539A}" dt="2024-12-06T09:55:12.919" v="15980" actId="164"/>
          <ac:grpSpMkLst>
            <pc:docMk/>
            <pc:sldMk cId="1483142035" sldId="269"/>
            <ac:grpSpMk id="28" creationId="{C20338A1-7184-41D1-9212-A288D0AFE1B6}"/>
          </ac:grpSpMkLst>
        </pc:grpChg>
        <pc:grpChg chg="add mod">
          <ac:chgData name="Sultana Yeasmin" userId="e652c10a-2fb3-445a-a482-fb7327f1a849" providerId="ADAL" clId="{5866A4C5-75C7-4FC4-8CEC-375E40A7539A}" dt="2024-12-06T09:55:12.919" v="15980" actId="164"/>
          <ac:grpSpMkLst>
            <pc:docMk/>
            <pc:sldMk cId="1483142035" sldId="269"/>
            <ac:grpSpMk id="29" creationId="{E0DD2AD8-CC6E-424E-85B3-D6B56A5B21E8}"/>
          </ac:grpSpMkLst>
        </pc:grpChg>
        <pc:grpChg chg="del">
          <ac:chgData name="Sultana Yeasmin" userId="e652c10a-2fb3-445a-a482-fb7327f1a849" providerId="ADAL" clId="{5866A4C5-75C7-4FC4-8CEC-375E40A7539A}" dt="2024-12-05T19:51:35.847" v="14685" actId="478"/>
          <ac:grpSpMkLst>
            <pc:docMk/>
            <pc:sldMk cId="1483142035" sldId="269"/>
            <ac:grpSpMk id="33" creationId="{398E415A-4C45-4E4E-BA24-1FAADB9ABC80}"/>
          </ac:grpSpMkLst>
        </pc:grpChg>
        <pc:grpChg chg="mod">
          <ac:chgData name="Sultana Yeasmin" userId="e652c10a-2fb3-445a-a482-fb7327f1a849" providerId="ADAL" clId="{5866A4C5-75C7-4FC4-8CEC-375E40A7539A}" dt="2024-12-06T08:26:01.916" v="14727" actId="1076"/>
          <ac:grpSpMkLst>
            <pc:docMk/>
            <pc:sldMk cId="1483142035" sldId="269"/>
            <ac:grpSpMk id="35" creationId="{B601FB05-3C53-456E-9763-98B02FAAF606}"/>
          </ac:grpSpMkLst>
        </pc:grpChg>
        <pc:grpChg chg="del mod topLvl">
          <ac:chgData name="Sultana Yeasmin" userId="e652c10a-2fb3-445a-a482-fb7327f1a849" providerId="ADAL" clId="{5866A4C5-75C7-4FC4-8CEC-375E40A7539A}" dt="2024-12-05T19:15:32.107" v="14080" actId="165"/>
          <ac:grpSpMkLst>
            <pc:docMk/>
            <pc:sldMk cId="1483142035" sldId="269"/>
            <ac:grpSpMk id="37" creationId="{B0B12C9A-1100-4281-A6C4-BC2576D3B237}"/>
          </ac:grpSpMkLst>
        </pc:grpChg>
        <pc:grpChg chg="del mod topLvl">
          <ac:chgData name="Sultana Yeasmin" userId="e652c10a-2fb3-445a-a482-fb7327f1a849" providerId="ADAL" clId="{5866A4C5-75C7-4FC4-8CEC-375E40A7539A}" dt="2024-12-06T08:57:22.694" v="15057" actId="478"/>
          <ac:grpSpMkLst>
            <pc:docMk/>
            <pc:sldMk cId="1483142035" sldId="269"/>
            <ac:grpSpMk id="38" creationId="{AC413ECE-212B-4398-93FB-F680DDDE6D78}"/>
          </ac:grpSpMkLst>
        </pc:grpChg>
        <pc:grpChg chg="del mod topLvl">
          <ac:chgData name="Sultana Yeasmin" userId="e652c10a-2fb3-445a-a482-fb7327f1a849" providerId="ADAL" clId="{5866A4C5-75C7-4FC4-8CEC-375E40A7539A}" dt="2024-12-06T08:57:26.206" v="15059" actId="478"/>
          <ac:grpSpMkLst>
            <pc:docMk/>
            <pc:sldMk cId="1483142035" sldId="269"/>
            <ac:grpSpMk id="39" creationId="{E0462B96-B666-4714-B31B-74C967AA85F5}"/>
          </ac:grpSpMkLst>
        </pc:grpChg>
        <pc:grpChg chg="del mod topLvl">
          <ac:chgData name="Sultana Yeasmin" userId="e652c10a-2fb3-445a-a482-fb7327f1a849" providerId="ADAL" clId="{5866A4C5-75C7-4FC4-8CEC-375E40A7539A}" dt="2024-12-05T19:15:10.901" v="14079" actId="165"/>
          <ac:grpSpMkLst>
            <pc:docMk/>
            <pc:sldMk cId="1483142035" sldId="269"/>
            <ac:grpSpMk id="40" creationId="{BB0D4B7F-B4DB-4F3C-A94C-EF108A95F20C}"/>
          </ac:grpSpMkLst>
        </pc:grpChg>
        <pc:grpChg chg="add mod">
          <ac:chgData name="Sultana Yeasmin" userId="e652c10a-2fb3-445a-a482-fb7327f1a849" providerId="ADAL" clId="{5866A4C5-75C7-4FC4-8CEC-375E40A7539A}" dt="2024-12-06T09:54:55.585" v="15978" actId="164"/>
          <ac:grpSpMkLst>
            <pc:docMk/>
            <pc:sldMk cId="1483142035" sldId="269"/>
            <ac:grpSpMk id="50" creationId="{51BE9915-DFB5-401F-8C70-FAEAB19E8978}"/>
          </ac:grpSpMkLst>
        </pc:grpChg>
        <pc:grpChg chg="add mod">
          <ac:chgData name="Sultana Yeasmin" userId="e652c10a-2fb3-445a-a482-fb7327f1a849" providerId="ADAL" clId="{5866A4C5-75C7-4FC4-8CEC-375E40A7539A}" dt="2024-12-06T09:47:32.191" v="15906" actId="165"/>
          <ac:grpSpMkLst>
            <pc:docMk/>
            <pc:sldMk cId="1483142035" sldId="269"/>
            <ac:grpSpMk id="53" creationId="{F780C694-4630-4AF5-986E-0B0435A0897A}"/>
          </ac:grpSpMkLst>
        </pc:grpChg>
        <pc:grpChg chg="del">
          <ac:chgData name="Sultana Yeasmin" userId="e652c10a-2fb3-445a-a482-fb7327f1a849" providerId="ADAL" clId="{5866A4C5-75C7-4FC4-8CEC-375E40A7539A}" dt="2024-12-05T19:51:01.621" v="14679" actId="478"/>
          <ac:grpSpMkLst>
            <pc:docMk/>
            <pc:sldMk cId="1483142035" sldId="269"/>
            <ac:grpSpMk id="55" creationId="{765D1785-4971-4FC0-A169-174C6C9B7060}"/>
          </ac:grpSpMkLst>
        </pc:grpChg>
        <pc:grpChg chg="del">
          <ac:chgData name="Sultana Yeasmin" userId="e652c10a-2fb3-445a-a482-fb7327f1a849" providerId="ADAL" clId="{5866A4C5-75C7-4FC4-8CEC-375E40A7539A}" dt="2024-12-05T19:15:04.370" v="14078" actId="165"/>
          <ac:grpSpMkLst>
            <pc:docMk/>
            <pc:sldMk cId="1483142035" sldId="269"/>
            <ac:grpSpMk id="62" creationId="{B2BCFB66-411F-46BB-8954-4EF11993D0A7}"/>
          </ac:grpSpMkLst>
        </pc:grpChg>
        <pc:picChg chg="mod">
          <ac:chgData name="Sultana Yeasmin" userId="e652c10a-2fb3-445a-a482-fb7327f1a849" providerId="ADAL" clId="{5866A4C5-75C7-4FC4-8CEC-375E40A7539A}" dt="2024-12-06T09:54:55.585" v="15978" actId="164"/>
          <ac:picMkLst>
            <pc:docMk/>
            <pc:sldMk cId="1483142035" sldId="269"/>
            <ac:picMk id="51" creationId="{904E3580-F607-40CE-A97E-6ADC3ECC749B}"/>
          </ac:picMkLst>
        </pc:picChg>
        <pc:picChg chg="mod">
          <ac:chgData name="Sultana Yeasmin" userId="e652c10a-2fb3-445a-a482-fb7327f1a849" providerId="ADAL" clId="{5866A4C5-75C7-4FC4-8CEC-375E40A7539A}" dt="2024-12-06T09:47:32.191" v="15906" actId="165"/>
          <ac:picMkLst>
            <pc:docMk/>
            <pc:sldMk cId="1483142035" sldId="269"/>
            <ac:picMk id="55" creationId="{7F636CF2-7444-46D8-8456-2DC0BC307A7E}"/>
          </ac:picMkLst>
        </pc:picChg>
        <pc:picChg chg="mod">
          <ac:chgData name="Sultana Yeasmin" userId="e652c10a-2fb3-445a-a482-fb7327f1a849" providerId="ADAL" clId="{5866A4C5-75C7-4FC4-8CEC-375E40A7539A}" dt="2024-12-06T08:26:01.916" v="14727" actId="1076"/>
          <ac:picMkLst>
            <pc:docMk/>
            <pc:sldMk cId="1483142035" sldId="269"/>
            <ac:picMk id="1026" creationId="{4E50988F-D49B-481F-AA3D-D92F7A9E5536}"/>
          </ac:picMkLst>
        </pc:picChg>
        <pc:picChg chg="mod">
          <ac:chgData name="Sultana Yeasmin" userId="e652c10a-2fb3-445a-a482-fb7327f1a849" providerId="ADAL" clId="{5866A4C5-75C7-4FC4-8CEC-375E40A7539A}" dt="2024-12-06T08:26:01.916" v="14727" actId="1076"/>
          <ac:picMkLst>
            <pc:docMk/>
            <pc:sldMk cId="1483142035" sldId="269"/>
            <ac:picMk id="1030" creationId="{658B838A-74B1-4954-BA0E-DB5FBF149E93}"/>
          </ac:picMkLst>
        </pc:picChg>
        <pc:picChg chg="del">
          <ac:chgData name="Sultana Yeasmin" userId="e652c10a-2fb3-445a-a482-fb7327f1a849" providerId="ADAL" clId="{5866A4C5-75C7-4FC4-8CEC-375E40A7539A}" dt="2024-12-05T19:51:12.910" v="14682" actId="478"/>
          <ac:picMkLst>
            <pc:docMk/>
            <pc:sldMk cId="1483142035" sldId="269"/>
            <ac:picMk id="2050" creationId="{B3A3F547-D0F2-4122-92E3-FD84F37901FD}"/>
          </ac:picMkLst>
        </pc:picChg>
        <pc:picChg chg="del topLvl">
          <ac:chgData name="Sultana Yeasmin" userId="e652c10a-2fb3-445a-a482-fb7327f1a849" providerId="ADAL" clId="{5866A4C5-75C7-4FC4-8CEC-375E40A7539A}" dt="2024-12-05T19:51:10.876" v="14681" actId="478"/>
          <ac:picMkLst>
            <pc:docMk/>
            <pc:sldMk cId="1483142035" sldId="269"/>
            <ac:picMk id="2056" creationId="{EE5FFF55-03EB-4E51-9A57-7F1DACBC52E2}"/>
          </ac:picMkLst>
        </pc:picChg>
        <pc:picChg chg="mod">
          <ac:chgData name="Sultana Yeasmin" userId="e652c10a-2fb3-445a-a482-fb7327f1a849" providerId="ADAL" clId="{5866A4C5-75C7-4FC4-8CEC-375E40A7539A}" dt="2024-12-06T08:26:04.628" v="14728" actId="1076"/>
          <ac:picMkLst>
            <pc:docMk/>
            <pc:sldMk cId="1483142035" sldId="269"/>
            <ac:picMk id="2070" creationId="{E417A817-BFA2-4DEE-BB83-72ED24B1FD23}"/>
          </ac:picMkLst>
        </pc:picChg>
        <pc:picChg chg="mod">
          <ac:chgData name="Sultana Yeasmin" userId="e652c10a-2fb3-445a-a482-fb7327f1a849" providerId="ADAL" clId="{5866A4C5-75C7-4FC4-8CEC-375E40A7539A}" dt="2024-12-06T08:26:00.617" v="14726" actId="1076"/>
          <ac:picMkLst>
            <pc:docMk/>
            <pc:sldMk cId="1483142035" sldId="269"/>
            <ac:picMk id="2072" creationId="{5FF25D6F-CC86-4A33-9E24-132B83809566}"/>
          </ac:picMkLst>
        </pc:picChg>
        <pc:picChg chg="mod">
          <ac:chgData name="Sultana Yeasmin" userId="e652c10a-2fb3-445a-a482-fb7327f1a849" providerId="ADAL" clId="{5866A4C5-75C7-4FC4-8CEC-375E40A7539A}" dt="2024-12-06T08:25:56.022" v="14725" actId="1076"/>
          <ac:picMkLst>
            <pc:docMk/>
            <pc:sldMk cId="1483142035" sldId="269"/>
            <ac:picMk id="2074" creationId="{7502F6AD-27AC-48A6-A71E-D1C89410647A}"/>
          </ac:picMkLst>
        </pc:picChg>
        <pc:picChg chg="mod">
          <ac:chgData name="Sultana Yeasmin" userId="e652c10a-2fb3-445a-a482-fb7327f1a849" providerId="ADAL" clId="{5866A4C5-75C7-4FC4-8CEC-375E40A7539A}" dt="2024-12-06T08:26:01.916" v="14727" actId="1076"/>
          <ac:picMkLst>
            <pc:docMk/>
            <pc:sldMk cId="1483142035" sldId="269"/>
            <ac:picMk id="2076" creationId="{87FE5867-DC75-43CC-99E9-F3920B0BCEE5}"/>
          </ac:picMkLst>
        </pc:picChg>
        <pc:picChg chg="mod">
          <ac:chgData name="Sultana Yeasmin" userId="e652c10a-2fb3-445a-a482-fb7327f1a849" providerId="ADAL" clId="{5866A4C5-75C7-4FC4-8CEC-375E40A7539A}" dt="2024-12-06T09:55:41.292" v="15984" actId="1076"/>
          <ac:picMkLst>
            <pc:docMk/>
            <pc:sldMk cId="1483142035" sldId="269"/>
            <ac:picMk id="2078" creationId="{1BE364F0-F8AC-4136-9B2F-A040B620C803}"/>
          </ac:picMkLst>
        </pc:picChg>
        <pc:picChg chg="mod">
          <ac:chgData name="Sultana Yeasmin" userId="e652c10a-2fb3-445a-a482-fb7327f1a849" providerId="ADAL" clId="{5866A4C5-75C7-4FC4-8CEC-375E40A7539A}" dt="2024-12-06T08:25:56.022" v="14725" actId="1076"/>
          <ac:picMkLst>
            <pc:docMk/>
            <pc:sldMk cId="1483142035" sldId="269"/>
            <ac:picMk id="2080" creationId="{233D754F-8B6A-4E4F-9E6C-A16EA10A0AB0}"/>
          </ac:picMkLst>
        </pc:picChg>
        <pc:picChg chg="mod">
          <ac:chgData name="Sultana Yeasmin" userId="e652c10a-2fb3-445a-a482-fb7327f1a849" providerId="ADAL" clId="{5866A4C5-75C7-4FC4-8CEC-375E40A7539A}" dt="2024-12-06T08:25:56.022" v="14725" actId="1076"/>
          <ac:picMkLst>
            <pc:docMk/>
            <pc:sldMk cId="1483142035" sldId="269"/>
            <ac:picMk id="2082" creationId="{C6AFD18E-AFF5-4633-AE1A-EBAF409F49DC}"/>
          </ac:picMkLst>
        </pc:picChg>
        <pc:picChg chg="del">
          <ac:chgData name="Sultana Yeasmin" userId="e652c10a-2fb3-445a-a482-fb7327f1a849" providerId="ADAL" clId="{5866A4C5-75C7-4FC4-8CEC-375E40A7539A}" dt="2024-12-05T19:00:31.898" v="14071" actId="478"/>
          <ac:picMkLst>
            <pc:docMk/>
            <pc:sldMk cId="1483142035" sldId="269"/>
            <ac:picMk id="4098" creationId="{EF0C8D7D-D79C-475E-A5A0-3EC2D8ABDB76}"/>
          </ac:picMkLst>
        </pc:picChg>
        <pc:picChg chg="del">
          <ac:chgData name="Sultana Yeasmin" userId="e652c10a-2fb3-445a-a482-fb7327f1a849" providerId="ADAL" clId="{5866A4C5-75C7-4FC4-8CEC-375E40A7539A}" dt="2024-12-05T19:51:51.048" v="14687" actId="478"/>
          <ac:picMkLst>
            <pc:docMk/>
            <pc:sldMk cId="1483142035" sldId="269"/>
            <ac:picMk id="4102" creationId="{6426498F-B2D0-4A53-93A8-492165D4BC02}"/>
          </ac:picMkLst>
        </pc:picChg>
        <pc:picChg chg="mod topLvl">
          <ac:chgData name="Sultana Yeasmin" userId="e652c10a-2fb3-445a-a482-fb7327f1a849" providerId="ADAL" clId="{5866A4C5-75C7-4FC4-8CEC-375E40A7539A}" dt="2024-12-06T09:55:12.919" v="15980" actId="164"/>
          <ac:picMkLst>
            <pc:docMk/>
            <pc:sldMk cId="1483142035" sldId="269"/>
            <ac:picMk id="4104" creationId="{7B4D5579-8264-4E58-AE27-3675062D87E4}"/>
          </ac:picMkLst>
        </pc:picChg>
      </pc:sldChg>
      <pc:sldChg chg="new del">
        <pc:chgData name="Sultana Yeasmin" userId="e652c10a-2fb3-445a-a482-fb7327f1a849" providerId="ADAL" clId="{5866A4C5-75C7-4FC4-8CEC-375E40A7539A}" dt="2024-12-06T09:07:23.309" v="15149" actId="47"/>
        <pc:sldMkLst>
          <pc:docMk/>
          <pc:sldMk cId="1657995465" sldId="270"/>
        </pc:sldMkLst>
      </pc:sldChg>
      <pc:sldChg chg="new del">
        <pc:chgData name="Sultana Yeasmin" userId="e652c10a-2fb3-445a-a482-fb7327f1a849" providerId="ADAL" clId="{5866A4C5-75C7-4FC4-8CEC-375E40A7539A}" dt="2024-12-06T09:57:25.295" v="15997" actId="47"/>
        <pc:sldMkLst>
          <pc:docMk/>
          <pc:sldMk cId="3369620365" sldId="27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AB7F-E5FE-4A25-8271-72E6F27D376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C133CC5-082A-4C75-B00C-43D1ADF4E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3A0040D-1C4C-401A-9C2D-5C4804802FC0}"/>
              </a:ext>
            </a:extLst>
          </p:cNvPr>
          <p:cNvSpPr>
            <a:spLocks noGrp="1"/>
          </p:cNvSpPr>
          <p:nvPr>
            <p:ph type="dt" sz="half" idx="10"/>
          </p:nvPr>
        </p:nvSpPr>
        <p:spPr/>
        <p:txBody>
          <a:bodyPr/>
          <a:lstStyle/>
          <a:p>
            <a:fld id="{98314388-9EE6-45CF-BFCD-403A6A747CB6}" type="datetimeFigureOut">
              <a:rPr lang="en-GB" smtClean="0"/>
              <a:t>06/12/2024</a:t>
            </a:fld>
            <a:endParaRPr lang="en-GB"/>
          </a:p>
        </p:txBody>
      </p:sp>
      <p:sp>
        <p:nvSpPr>
          <p:cNvPr id="5" name="Footer Placeholder 4">
            <a:extLst>
              <a:ext uri="{FF2B5EF4-FFF2-40B4-BE49-F238E27FC236}">
                <a16:creationId xmlns:a16="http://schemas.microsoft.com/office/drawing/2014/main" id="{A488D354-9665-4593-BE8A-9C30418924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9E9578-65E3-4C4D-B846-4FEFCAC90DB3}"/>
              </a:ext>
            </a:extLst>
          </p:cNvPr>
          <p:cNvSpPr>
            <a:spLocks noGrp="1"/>
          </p:cNvSpPr>
          <p:nvPr>
            <p:ph type="sldNum" sz="quarter" idx="12"/>
          </p:nvPr>
        </p:nvSpPr>
        <p:spPr/>
        <p:txBody>
          <a:bodyPr/>
          <a:lstStyle/>
          <a:p>
            <a:fld id="{3394528D-64F9-4B01-8FDF-C0E889214A6C}" type="slidenum">
              <a:rPr lang="en-GB" smtClean="0"/>
              <a:t>‹#›</a:t>
            </a:fld>
            <a:endParaRPr lang="en-GB"/>
          </a:p>
        </p:txBody>
      </p:sp>
    </p:spTree>
    <p:extLst>
      <p:ext uri="{BB962C8B-B14F-4D97-AF65-F5344CB8AC3E}">
        <p14:creationId xmlns:p14="http://schemas.microsoft.com/office/powerpoint/2010/main" val="1594086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7C242-FAE7-49E1-B9D5-BE64947FBA6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050AF0C5-A42F-4151-8B56-2073628F09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FB3C1D3-87F9-4C3C-9B77-786CB77EA938}"/>
              </a:ext>
            </a:extLst>
          </p:cNvPr>
          <p:cNvSpPr>
            <a:spLocks noGrp="1"/>
          </p:cNvSpPr>
          <p:nvPr>
            <p:ph type="dt" sz="half" idx="10"/>
          </p:nvPr>
        </p:nvSpPr>
        <p:spPr/>
        <p:txBody>
          <a:bodyPr/>
          <a:lstStyle/>
          <a:p>
            <a:fld id="{98314388-9EE6-45CF-BFCD-403A6A747CB6}" type="datetimeFigureOut">
              <a:rPr lang="en-GB" smtClean="0"/>
              <a:t>06/12/2024</a:t>
            </a:fld>
            <a:endParaRPr lang="en-GB"/>
          </a:p>
        </p:txBody>
      </p:sp>
      <p:sp>
        <p:nvSpPr>
          <p:cNvPr id="5" name="Footer Placeholder 4">
            <a:extLst>
              <a:ext uri="{FF2B5EF4-FFF2-40B4-BE49-F238E27FC236}">
                <a16:creationId xmlns:a16="http://schemas.microsoft.com/office/drawing/2014/main" id="{89BD81A3-23E4-4664-8801-9CC39EE241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1D01A1-9241-4928-A1D7-61D1D4C77833}"/>
              </a:ext>
            </a:extLst>
          </p:cNvPr>
          <p:cNvSpPr>
            <a:spLocks noGrp="1"/>
          </p:cNvSpPr>
          <p:nvPr>
            <p:ph type="sldNum" sz="quarter" idx="12"/>
          </p:nvPr>
        </p:nvSpPr>
        <p:spPr/>
        <p:txBody>
          <a:bodyPr/>
          <a:lstStyle/>
          <a:p>
            <a:fld id="{3394528D-64F9-4B01-8FDF-C0E889214A6C}" type="slidenum">
              <a:rPr lang="en-GB" smtClean="0"/>
              <a:t>‹#›</a:t>
            </a:fld>
            <a:endParaRPr lang="en-GB"/>
          </a:p>
        </p:txBody>
      </p:sp>
    </p:spTree>
    <p:extLst>
      <p:ext uri="{BB962C8B-B14F-4D97-AF65-F5344CB8AC3E}">
        <p14:creationId xmlns:p14="http://schemas.microsoft.com/office/powerpoint/2010/main" val="1737945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593F2D-6B21-4BFC-BC68-E268F664285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84A63BDA-90E4-4C4F-B90B-24835A17A97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4384E41-3EA1-44EB-8CBB-E0CCBCA5DAAC}"/>
              </a:ext>
            </a:extLst>
          </p:cNvPr>
          <p:cNvSpPr>
            <a:spLocks noGrp="1"/>
          </p:cNvSpPr>
          <p:nvPr>
            <p:ph type="dt" sz="half" idx="10"/>
          </p:nvPr>
        </p:nvSpPr>
        <p:spPr/>
        <p:txBody>
          <a:bodyPr/>
          <a:lstStyle/>
          <a:p>
            <a:fld id="{98314388-9EE6-45CF-BFCD-403A6A747CB6}" type="datetimeFigureOut">
              <a:rPr lang="en-GB" smtClean="0"/>
              <a:t>06/12/2024</a:t>
            </a:fld>
            <a:endParaRPr lang="en-GB"/>
          </a:p>
        </p:txBody>
      </p:sp>
      <p:sp>
        <p:nvSpPr>
          <p:cNvPr id="5" name="Footer Placeholder 4">
            <a:extLst>
              <a:ext uri="{FF2B5EF4-FFF2-40B4-BE49-F238E27FC236}">
                <a16:creationId xmlns:a16="http://schemas.microsoft.com/office/drawing/2014/main" id="{3CD5382F-ED20-488C-9D4C-628002CA38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7F3679-FC81-4547-A437-23D5764CF6B9}"/>
              </a:ext>
            </a:extLst>
          </p:cNvPr>
          <p:cNvSpPr>
            <a:spLocks noGrp="1"/>
          </p:cNvSpPr>
          <p:nvPr>
            <p:ph type="sldNum" sz="quarter" idx="12"/>
          </p:nvPr>
        </p:nvSpPr>
        <p:spPr/>
        <p:txBody>
          <a:bodyPr/>
          <a:lstStyle/>
          <a:p>
            <a:fld id="{3394528D-64F9-4B01-8FDF-C0E889214A6C}" type="slidenum">
              <a:rPr lang="en-GB" smtClean="0"/>
              <a:t>‹#›</a:t>
            </a:fld>
            <a:endParaRPr lang="en-GB"/>
          </a:p>
        </p:txBody>
      </p:sp>
    </p:spTree>
    <p:extLst>
      <p:ext uri="{BB962C8B-B14F-4D97-AF65-F5344CB8AC3E}">
        <p14:creationId xmlns:p14="http://schemas.microsoft.com/office/powerpoint/2010/main" val="3313043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A06B-61ED-4761-BE9C-A8A01A961F4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D17C867-92E0-488D-A931-FB4BBF06B8E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3615331-8A60-4AFD-9C63-F44983907B29}"/>
              </a:ext>
            </a:extLst>
          </p:cNvPr>
          <p:cNvSpPr>
            <a:spLocks noGrp="1"/>
          </p:cNvSpPr>
          <p:nvPr>
            <p:ph type="dt" sz="half" idx="10"/>
          </p:nvPr>
        </p:nvSpPr>
        <p:spPr/>
        <p:txBody>
          <a:bodyPr/>
          <a:lstStyle/>
          <a:p>
            <a:fld id="{98314388-9EE6-45CF-BFCD-403A6A747CB6}" type="datetimeFigureOut">
              <a:rPr lang="en-GB" smtClean="0"/>
              <a:t>06/12/2024</a:t>
            </a:fld>
            <a:endParaRPr lang="en-GB"/>
          </a:p>
        </p:txBody>
      </p:sp>
      <p:sp>
        <p:nvSpPr>
          <p:cNvPr id="5" name="Footer Placeholder 4">
            <a:extLst>
              <a:ext uri="{FF2B5EF4-FFF2-40B4-BE49-F238E27FC236}">
                <a16:creationId xmlns:a16="http://schemas.microsoft.com/office/drawing/2014/main" id="{BEF1AFE1-D6D1-4071-9728-464E8CC284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BFB102-C804-4C14-A880-037FA8BA00BD}"/>
              </a:ext>
            </a:extLst>
          </p:cNvPr>
          <p:cNvSpPr>
            <a:spLocks noGrp="1"/>
          </p:cNvSpPr>
          <p:nvPr>
            <p:ph type="sldNum" sz="quarter" idx="12"/>
          </p:nvPr>
        </p:nvSpPr>
        <p:spPr/>
        <p:txBody>
          <a:bodyPr/>
          <a:lstStyle/>
          <a:p>
            <a:fld id="{3394528D-64F9-4B01-8FDF-C0E889214A6C}" type="slidenum">
              <a:rPr lang="en-GB" smtClean="0"/>
              <a:t>‹#›</a:t>
            </a:fld>
            <a:endParaRPr lang="en-GB"/>
          </a:p>
        </p:txBody>
      </p:sp>
    </p:spTree>
    <p:extLst>
      <p:ext uri="{BB962C8B-B14F-4D97-AF65-F5344CB8AC3E}">
        <p14:creationId xmlns:p14="http://schemas.microsoft.com/office/powerpoint/2010/main" val="50468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94EB-2D05-4642-A4D4-9FBF9D0E0C5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EDCE1B9-2B06-4E5D-8C5A-6AFB6B32E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90A8EA9-FBB6-4D34-BD24-1011393D1375}"/>
              </a:ext>
            </a:extLst>
          </p:cNvPr>
          <p:cNvSpPr>
            <a:spLocks noGrp="1"/>
          </p:cNvSpPr>
          <p:nvPr>
            <p:ph type="dt" sz="half" idx="10"/>
          </p:nvPr>
        </p:nvSpPr>
        <p:spPr/>
        <p:txBody>
          <a:bodyPr/>
          <a:lstStyle/>
          <a:p>
            <a:fld id="{98314388-9EE6-45CF-BFCD-403A6A747CB6}" type="datetimeFigureOut">
              <a:rPr lang="en-GB" smtClean="0"/>
              <a:t>06/12/2024</a:t>
            </a:fld>
            <a:endParaRPr lang="en-GB"/>
          </a:p>
        </p:txBody>
      </p:sp>
      <p:sp>
        <p:nvSpPr>
          <p:cNvPr id="5" name="Footer Placeholder 4">
            <a:extLst>
              <a:ext uri="{FF2B5EF4-FFF2-40B4-BE49-F238E27FC236}">
                <a16:creationId xmlns:a16="http://schemas.microsoft.com/office/drawing/2014/main" id="{03316AA2-074E-4A55-8999-BC390BC9E4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9A2AAF-DA4A-4954-A8CE-487589CCBD93}"/>
              </a:ext>
            </a:extLst>
          </p:cNvPr>
          <p:cNvSpPr>
            <a:spLocks noGrp="1"/>
          </p:cNvSpPr>
          <p:nvPr>
            <p:ph type="sldNum" sz="quarter" idx="12"/>
          </p:nvPr>
        </p:nvSpPr>
        <p:spPr/>
        <p:txBody>
          <a:bodyPr/>
          <a:lstStyle/>
          <a:p>
            <a:fld id="{3394528D-64F9-4B01-8FDF-C0E889214A6C}" type="slidenum">
              <a:rPr lang="en-GB" smtClean="0"/>
              <a:t>‹#›</a:t>
            </a:fld>
            <a:endParaRPr lang="en-GB"/>
          </a:p>
        </p:txBody>
      </p:sp>
    </p:spTree>
    <p:extLst>
      <p:ext uri="{BB962C8B-B14F-4D97-AF65-F5344CB8AC3E}">
        <p14:creationId xmlns:p14="http://schemas.microsoft.com/office/powerpoint/2010/main" val="305580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CB5E-CFE8-4052-BA12-63ED7A53708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9A36221-1CCB-4270-9FB9-56749B5450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60FBF000-68B0-4958-BD9F-E0F9E13C44F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1989D92-9BF9-4346-9FB9-23FBC04F1E8D}"/>
              </a:ext>
            </a:extLst>
          </p:cNvPr>
          <p:cNvSpPr>
            <a:spLocks noGrp="1"/>
          </p:cNvSpPr>
          <p:nvPr>
            <p:ph type="dt" sz="half" idx="10"/>
          </p:nvPr>
        </p:nvSpPr>
        <p:spPr/>
        <p:txBody>
          <a:bodyPr/>
          <a:lstStyle/>
          <a:p>
            <a:fld id="{98314388-9EE6-45CF-BFCD-403A6A747CB6}" type="datetimeFigureOut">
              <a:rPr lang="en-GB" smtClean="0"/>
              <a:t>06/12/2024</a:t>
            </a:fld>
            <a:endParaRPr lang="en-GB"/>
          </a:p>
        </p:txBody>
      </p:sp>
      <p:sp>
        <p:nvSpPr>
          <p:cNvPr id="6" name="Footer Placeholder 5">
            <a:extLst>
              <a:ext uri="{FF2B5EF4-FFF2-40B4-BE49-F238E27FC236}">
                <a16:creationId xmlns:a16="http://schemas.microsoft.com/office/drawing/2014/main" id="{CAA71F71-540C-4100-944D-30A406C7A6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9CEFB8-3899-4963-81E4-B98C50E902E2}"/>
              </a:ext>
            </a:extLst>
          </p:cNvPr>
          <p:cNvSpPr>
            <a:spLocks noGrp="1"/>
          </p:cNvSpPr>
          <p:nvPr>
            <p:ph type="sldNum" sz="quarter" idx="12"/>
          </p:nvPr>
        </p:nvSpPr>
        <p:spPr/>
        <p:txBody>
          <a:bodyPr/>
          <a:lstStyle/>
          <a:p>
            <a:fld id="{3394528D-64F9-4B01-8FDF-C0E889214A6C}" type="slidenum">
              <a:rPr lang="en-GB" smtClean="0"/>
              <a:t>‹#›</a:t>
            </a:fld>
            <a:endParaRPr lang="en-GB"/>
          </a:p>
        </p:txBody>
      </p:sp>
    </p:spTree>
    <p:extLst>
      <p:ext uri="{BB962C8B-B14F-4D97-AF65-F5344CB8AC3E}">
        <p14:creationId xmlns:p14="http://schemas.microsoft.com/office/powerpoint/2010/main" val="3329940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CC0E-5920-44CB-851B-5C2E499C6543}"/>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27BFF954-3016-47A9-931E-75041EFC55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4837F26-2C7C-4BD7-A390-6642391588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B1AB0DD2-ED69-484A-913D-D1F5299DA3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C815E9-488D-46BE-A23E-950D4045FA8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B68DF8A-1AC0-4CB6-A328-C38A04B45E2F}"/>
              </a:ext>
            </a:extLst>
          </p:cNvPr>
          <p:cNvSpPr>
            <a:spLocks noGrp="1"/>
          </p:cNvSpPr>
          <p:nvPr>
            <p:ph type="dt" sz="half" idx="10"/>
          </p:nvPr>
        </p:nvSpPr>
        <p:spPr/>
        <p:txBody>
          <a:bodyPr/>
          <a:lstStyle/>
          <a:p>
            <a:fld id="{98314388-9EE6-45CF-BFCD-403A6A747CB6}" type="datetimeFigureOut">
              <a:rPr lang="en-GB" smtClean="0"/>
              <a:t>06/12/2024</a:t>
            </a:fld>
            <a:endParaRPr lang="en-GB"/>
          </a:p>
        </p:txBody>
      </p:sp>
      <p:sp>
        <p:nvSpPr>
          <p:cNvPr id="8" name="Footer Placeholder 7">
            <a:extLst>
              <a:ext uri="{FF2B5EF4-FFF2-40B4-BE49-F238E27FC236}">
                <a16:creationId xmlns:a16="http://schemas.microsoft.com/office/drawing/2014/main" id="{FC917B3A-F4DC-43FB-908C-F18D3182D98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B7AE5B2-0FCD-41D5-81FA-6544329C0F09}"/>
              </a:ext>
            </a:extLst>
          </p:cNvPr>
          <p:cNvSpPr>
            <a:spLocks noGrp="1"/>
          </p:cNvSpPr>
          <p:nvPr>
            <p:ph type="sldNum" sz="quarter" idx="12"/>
          </p:nvPr>
        </p:nvSpPr>
        <p:spPr/>
        <p:txBody>
          <a:bodyPr/>
          <a:lstStyle/>
          <a:p>
            <a:fld id="{3394528D-64F9-4B01-8FDF-C0E889214A6C}" type="slidenum">
              <a:rPr lang="en-GB" smtClean="0"/>
              <a:t>‹#›</a:t>
            </a:fld>
            <a:endParaRPr lang="en-GB"/>
          </a:p>
        </p:txBody>
      </p:sp>
    </p:spTree>
    <p:extLst>
      <p:ext uri="{BB962C8B-B14F-4D97-AF65-F5344CB8AC3E}">
        <p14:creationId xmlns:p14="http://schemas.microsoft.com/office/powerpoint/2010/main" val="734871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133F-47B8-4F22-8388-61B1B1D776C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EC0D05A-65CF-4C03-99F6-B75F1C75344C}"/>
              </a:ext>
            </a:extLst>
          </p:cNvPr>
          <p:cNvSpPr>
            <a:spLocks noGrp="1"/>
          </p:cNvSpPr>
          <p:nvPr>
            <p:ph type="dt" sz="half" idx="10"/>
          </p:nvPr>
        </p:nvSpPr>
        <p:spPr/>
        <p:txBody>
          <a:bodyPr/>
          <a:lstStyle/>
          <a:p>
            <a:fld id="{98314388-9EE6-45CF-BFCD-403A6A747CB6}" type="datetimeFigureOut">
              <a:rPr lang="en-GB" smtClean="0"/>
              <a:t>06/12/2024</a:t>
            </a:fld>
            <a:endParaRPr lang="en-GB"/>
          </a:p>
        </p:txBody>
      </p:sp>
      <p:sp>
        <p:nvSpPr>
          <p:cNvPr id="4" name="Footer Placeholder 3">
            <a:extLst>
              <a:ext uri="{FF2B5EF4-FFF2-40B4-BE49-F238E27FC236}">
                <a16:creationId xmlns:a16="http://schemas.microsoft.com/office/drawing/2014/main" id="{104FA8FF-AFBA-4606-8976-18EFA0A3631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600FD69-D7E4-4249-A542-4914B7947177}"/>
              </a:ext>
            </a:extLst>
          </p:cNvPr>
          <p:cNvSpPr>
            <a:spLocks noGrp="1"/>
          </p:cNvSpPr>
          <p:nvPr>
            <p:ph type="sldNum" sz="quarter" idx="12"/>
          </p:nvPr>
        </p:nvSpPr>
        <p:spPr/>
        <p:txBody>
          <a:bodyPr/>
          <a:lstStyle/>
          <a:p>
            <a:fld id="{3394528D-64F9-4B01-8FDF-C0E889214A6C}" type="slidenum">
              <a:rPr lang="en-GB" smtClean="0"/>
              <a:t>‹#›</a:t>
            </a:fld>
            <a:endParaRPr lang="en-GB"/>
          </a:p>
        </p:txBody>
      </p:sp>
    </p:spTree>
    <p:extLst>
      <p:ext uri="{BB962C8B-B14F-4D97-AF65-F5344CB8AC3E}">
        <p14:creationId xmlns:p14="http://schemas.microsoft.com/office/powerpoint/2010/main" val="1847980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0AE39-7B5B-453D-8691-0D65DBA56891}"/>
              </a:ext>
            </a:extLst>
          </p:cNvPr>
          <p:cNvSpPr>
            <a:spLocks noGrp="1"/>
          </p:cNvSpPr>
          <p:nvPr>
            <p:ph type="dt" sz="half" idx="10"/>
          </p:nvPr>
        </p:nvSpPr>
        <p:spPr/>
        <p:txBody>
          <a:bodyPr/>
          <a:lstStyle/>
          <a:p>
            <a:fld id="{98314388-9EE6-45CF-BFCD-403A6A747CB6}" type="datetimeFigureOut">
              <a:rPr lang="en-GB" smtClean="0"/>
              <a:t>06/12/2024</a:t>
            </a:fld>
            <a:endParaRPr lang="en-GB"/>
          </a:p>
        </p:txBody>
      </p:sp>
      <p:sp>
        <p:nvSpPr>
          <p:cNvPr id="3" name="Footer Placeholder 2">
            <a:extLst>
              <a:ext uri="{FF2B5EF4-FFF2-40B4-BE49-F238E27FC236}">
                <a16:creationId xmlns:a16="http://schemas.microsoft.com/office/drawing/2014/main" id="{12DE9C66-4A15-4019-975B-201F77336BC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3E53306-2A33-4DEA-AC67-4832BA02704A}"/>
              </a:ext>
            </a:extLst>
          </p:cNvPr>
          <p:cNvSpPr>
            <a:spLocks noGrp="1"/>
          </p:cNvSpPr>
          <p:nvPr>
            <p:ph type="sldNum" sz="quarter" idx="12"/>
          </p:nvPr>
        </p:nvSpPr>
        <p:spPr/>
        <p:txBody>
          <a:bodyPr/>
          <a:lstStyle/>
          <a:p>
            <a:fld id="{3394528D-64F9-4B01-8FDF-C0E889214A6C}" type="slidenum">
              <a:rPr lang="en-GB" smtClean="0"/>
              <a:t>‹#›</a:t>
            </a:fld>
            <a:endParaRPr lang="en-GB"/>
          </a:p>
        </p:txBody>
      </p:sp>
    </p:spTree>
    <p:extLst>
      <p:ext uri="{BB962C8B-B14F-4D97-AF65-F5344CB8AC3E}">
        <p14:creationId xmlns:p14="http://schemas.microsoft.com/office/powerpoint/2010/main" val="2134685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3507-C354-4E66-9048-8304EA0AAC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E60FC2C-FA4B-47B4-9673-FAFC576289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C8FB177-A444-437B-928E-4F1D9D51D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1B73FCF-93C8-4CFC-BA2E-E0B57B367411}"/>
              </a:ext>
            </a:extLst>
          </p:cNvPr>
          <p:cNvSpPr>
            <a:spLocks noGrp="1"/>
          </p:cNvSpPr>
          <p:nvPr>
            <p:ph type="dt" sz="half" idx="10"/>
          </p:nvPr>
        </p:nvSpPr>
        <p:spPr/>
        <p:txBody>
          <a:bodyPr/>
          <a:lstStyle/>
          <a:p>
            <a:fld id="{98314388-9EE6-45CF-BFCD-403A6A747CB6}" type="datetimeFigureOut">
              <a:rPr lang="en-GB" smtClean="0"/>
              <a:t>06/12/2024</a:t>
            </a:fld>
            <a:endParaRPr lang="en-GB"/>
          </a:p>
        </p:txBody>
      </p:sp>
      <p:sp>
        <p:nvSpPr>
          <p:cNvPr id="6" name="Footer Placeholder 5">
            <a:extLst>
              <a:ext uri="{FF2B5EF4-FFF2-40B4-BE49-F238E27FC236}">
                <a16:creationId xmlns:a16="http://schemas.microsoft.com/office/drawing/2014/main" id="{AD3F8C7D-229A-4CC0-BD88-9199D1E2A2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D21DE39-73BA-4538-964B-BFF351230DD6}"/>
              </a:ext>
            </a:extLst>
          </p:cNvPr>
          <p:cNvSpPr>
            <a:spLocks noGrp="1"/>
          </p:cNvSpPr>
          <p:nvPr>
            <p:ph type="sldNum" sz="quarter" idx="12"/>
          </p:nvPr>
        </p:nvSpPr>
        <p:spPr/>
        <p:txBody>
          <a:bodyPr/>
          <a:lstStyle/>
          <a:p>
            <a:fld id="{3394528D-64F9-4B01-8FDF-C0E889214A6C}" type="slidenum">
              <a:rPr lang="en-GB" smtClean="0"/>
              <a:t>‹#›</a:t>
            </a:fld>
            <a:endParaRPr lang="en-GB"/>
          </a:p>
        </p:txBody>
      </p:sp>
    </p:spTree>
    <p:extLst>
      <p:ext uri="{BB962C8B-B14F-4D97-AF65-F5344CB8AC3E}">
        <p14:creationId xmlns:p14="http://schemas.microsoft.com/office/powerpoint/2010/main" val="131735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27664-8E7C-4FD4-BA04-F7CA60F456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1319F49-CDE9-4DE2-A358-66202E3D46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73DE21E-8EBE-4532-8A6A-61499D9CC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9210CD5-C02F-48CB-BF08-36BD31D14726}"/>
              </a:ext>
            </a:extLst>
          </p:cNvPr>
          <p:cNvSpPr>
            <a:spLocks noGrp="1"/>
          </p:cNvSpPr>
          <p:nvPr>
            <p:ph type="dt" sz="half" idx="10"/>
          </p:nvPr>
        </p:nvSpPr>
        <p:spPr/>
        <p:txBody>
          <a:bodyPr/>
          <a:lstStyle/>
          <a:p>
            <a:fld id="{98314388-9EE6-45CF-BFCD-403A6A747CB6}" type="datetimeFigureOut">
              <a:rPr lang="en-GB" smtClean="0"/>
              <a:t>06/12/2024</a:t>
            </a:fld>
            <a:endParaRPr lang="en-GB"/>
          </a:p>
        </p:txBody>
      </p:sp>
      <p:sp>
        <p:nvSpPr>
          <p:cNvPr id="6" name="Footer Placeholder 5">
            <a:extLst>
              <a:ext uri="{FF2B5EF4-FFF2-40B4-BE49-F238E27FC236}">
                <a16:creationId xmlns:a16="http://schemas.microsoft.com/office/drawing/2014/main" id="{2C9B20BD-64D8-4FCE-B96D-B7154AAE44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737C06-6E25-4079-9335-B70B68FDEC2D}"/>
              </a:ext>
            </a:extLst>
          </p:cNvPr>
          <p:cNvSpPr>
            <a:spLocks noGrp="1"/>
          </p:cNvSpPr>
          <p:nvPr>
            <p:ph type="sldNum" sz="quarter" idx="12"/>
          </p:nvPr>
        </p:nvSpPr>
        <p:spPr/>
        <p:txBody>
          <a:bodyPr/>
          <a:lstStyle/>
          <a:p>
            <a:fld id="{3394528D-64F9-4B01-8FDF-C0E889214A6C}" type="slidenum">
              <a:rPr lang="en-GB" smtClean="0"/>
              <a:t>‹#›</a:t>
            </a:fld>
            <a:endParaRPr lang="en-GB"/>
          </a:p>
        </p:txBody>
      </p:sp>
    </p:spTree>
    <p:extLst>
      <p:ext uri="{BB962C8B-B14F-4D97-AF65-F5344CB8AC3E}">
        <p14:creationId xmlns:p14="http://schemas.microsoft.com/office/powerpoint/2010/main" val="2643813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1F3670-71DA-4DC7-B65F-A56FA613C0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4255FE7-FE68-4B31-A62D-C151B37858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0F0D214-F5AA-49B9-97B3-67A26C62E3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314388-9EE6-45CF-BFCD-403A6A747CB6}" type="datetimeFigureOut">
              <a:rPr lang="en-GB" smtClean="0"/>
              <a:t>06/12/2024</a:t>
            </a:fld>
            <a:endParaRPr lang="en-GB"/>
          </a:p>
        </p:txBody>
      </p:sp>
      <p:sp>
        <p:nvSpPr>
          <p:cNvPr id="5" name="Footer Placeholder 4">
            <a:extLst>
              <a:ext uri="{FF2B5EF4-FFF2-40B4-BE49-F238E27FC236}">
                <a16:creationId xmlns:a16="http://schemas.microsoft.com/office/drawing/2014/main" id="{7009531D-24DC-482A-90A4-E66BE10AEB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12D563C-714D-433A-81BF-73CA595B1C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4528D-64F9-4B01-8FDF-C0E889214A6C}" type="slidenum">
              <a:rPr lang="en-GB" smtClean="0"/>
              <a:t>‹#›</a:t>
            </a:fld>
            <a:endParaRPr lang="en-GB"/>
          </a:p>
        </p:txBody>
      </p:sp>
    </p:spTree>
    <p:extLst>
      <p:ext uri="{BB962C8B-B14F-4D97-AF65-F5344CB8AC3E}">
        <p14:creationId xmlns:p14="http://schemas.microsoft.com/office/powerpoint/2010/main" val="38719890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jpeg"/><Relationship Id="rId18" Type="http://schemas.openxmlformats.org/officeDocument/2006/relationships/image" Target="../media/image107.jpeg"/><Relationship Id="rId3" Type="http://schemas.openxmlformats.org/officeDocument/2006/relationships/image" Target="../media/image92.jpeg"/><Relationship Id="rId21" Type="http://schemas.openxmlformats.org/officeDocument/2006/relationships/image" Target="../media/image110.jpeg"/><Relationship Id="rId7" Type="http://schemas.openxmlformats.org/officeDocument/2006/relationships/image" Target="../media/image96.jpeg"/><Relationship Id="rId12" Type="http://schemas.openxmlformats.org/officeDocument/2006/relationships/image" Target="../media/image101.jpeg"/><Relationship Id="rId17" Type="http://schemas.openxmlformats.org/officeDocument/2006/relationships/image" Target="../media/image106.jpeg"/><Relationship Id="rId2" Type="http://schemas.openxmlformats.org/officeDocument/2006/relationships/image" Target="../media/image91.png"/><Relationship Id="rId16" Type="http://schemas.openxmlformats.org/officeDocument/2006/relationships/image" Target="../media/image105.jpeg"/><Relationship Id="rId20" Type="http://schemas.openxmlformats.org/officeDocument/2006/relationships/image" Target="../media/image109.jpeg"/><Relationship Id="rId1" Type="http://schemas.openxmlformats.org/officeDocument/2006/relationships/slideLayout" Target="../slideLayouts/slideLayout8.xml"/><Relationship Id="rId6" Type="http://schemas.openxmlformats.org/officeDocument/2006/relationships/image" Target="../media/image95.jpeg"/><Relationship Id="rId11" Type="http://schemas.openxmlformats.org/officeDocument/2006/relationships/image" Target="../media/image100.jpeg"/><Relationship Id="rId5" Type="http://schemas.openxmlformats.org/officeDocument/2006/relationships/image" Target="../media/image94.jpeg"/><Relationship Id="rId15" Type="http://schemas.openxmlformats.org/officeDocument/2006/relationships/image" Target="../media/image104.jpeg"/><Relationship Id="rId10" Type="http://schemas.openxmlformats.org/officeDocument/2006/relationships/image" Target="../media/image99.jpeg"/><Relationship Id="rId19" Type="http://schemas.openxmlformats.org/officeDocument/2006/relationships/image" Target="../media/image108.jpeg"/><Relationship Id="rId4" Type="http://schemas.openxmlformats.org/officeDocument/2006/relationships/image" Target="../media/image93.jpeg"/><Relationship Id="rId9" Type="http://schemas.openxmlformats.org/officeDocument/2006/relationships/image" Target="../media/image98.jpeg"/><Relationship Id="rId14" Type="http://schemas.openxmlformats.org/officeDocument/2006/relationships/image" Target="../media/image103.jpeg"/><Relationship Id="rId22" Type="http://schemas.openxmlformats.org/officeDocument/2006/relationships/image" Target="../media/image111.jpe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7fyMOXdi9uE" TargetMode="External"/><Relationship Id="rId2" Type="http://schemas.openxmlformats.org/officeDocument/2006/relationships/image" Target="../media/image112.jpeg"/><Relationship Id="rId1" Type="http://schemas.openxmlformats.org/officeDocument/2006/relationships/slideLayout" Target="../slideLayouts/slideLayout1.xml"/><Relationship Id="rId4" Type="http://schemas.openxmlformats.org/officeDocument/2006/relationships/hyperlink" Target="https://www.youtube.com/watch?v=2hgJs1vlqY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7fyMOXdi9uE&amp;t=8s" TargetMode="External"/><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s://www.youtube.com/watch?v=lNSBpPMZ078" TargetMode="External"/><Relationship Id="rId3" Type="http://schemas.openxmlformats.org/officeDocument/2006/relationships/image" Target="../media/image4.jpeg"/><Relationship Id="rId7" Type="http://schemas.openxmlformats.org/officeDocument/2006/relationships/hyperlink" Target="https://www.youtube.com/watch?v=TS8t3mOrcbA" TargetMode="External"/><Relationship Id="rId2" Type="http://schemas.openxmlformats.org/officeDocument/2006/relationships/image" Target="../media/image3.jpe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hyperlink" Target="https://www.youtube.com/watch?v=EkZj5Z3EnYQ"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image" Target="../media/image17.jpeg"/><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image" Target="../media/image16.jpeg"/><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 Id="rId22"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18" Type="http://schemas.openxmlformats.org/officeDocument/2006/relationships/image" Target="../media/image53.jpeg"/><Relationship Id="rId3" Type="http://schemas.openxmlformats.org/officeDocument/2006/relationships/image" Target="../media/image38.png"/><Relationship Id="rId21" Type="http://schemas.openxmlformats.org/officeDocument/2006/relationships/image" Target="../media/image56.jpeg"/><Relationship Id="rId7" Type="http://schemas.openxmlformats.org/officeDocument/2006/relationships/image" Target="../media/image42.jpeg"/><Relationship Id="rId12" Type="http://schemas.openxmlformats.org/officeDocument/2006/relationships/image" Target="../media/image47.jpeg"/><Relationship Id="rId17" Type="http://schemas.openxmlformats.org/officeDocument/2006/relationships/image" Target="../media/image52.jpg"/><Relationship Id="rId2" Type="http://schemas.openxmlformats.org/officeDocument/2006/relationships/image" Target="../media/image37.jpeg"/><Relationship Id="rId16" Type="http://schemas.openxmlformats.org/officeDocument/2006/relationships/image" Target="../media/image51.jpeg"/><Relationship Id="rId20" Type="http://schemas.openxmlformats.org/officeDocument/2006/relationships/image" Target="../media/image55.jpeg"/><Relationship Id="rId1" Type="http://schemas.openxmlformats.org/officeDocument/2006/relationships/slideLayout" Target="../slideLayouts/slideLayout5.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5" Type="http://schemas.openxmlformats.org/officeDocument/2006/relationships/image" Target="../media/image50.jpeg"/><Relationship Id="rId10" Type="http://schemas.openxmlformats.org/officeDocument/2006/relationships/image" Target="../media/image45.jpeg"/><Relationship Id="rId19" Type="http://schemas.openxmlformats.org/officeDocument/2006/relationships/image" Target="../media/image54.jpe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49.jpeg"/></Relationships>
</file>

<file path=ppt/slides/_rels/slide7.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18" Type="http://schemas.openxmlformats.org/officeDocument/2006/relationships/image" Target="../media/image73.jpeg"/><Relationship Id="rId3" Type="http://schemas.openxmlformats.org/officeDocument/2006/relationships/image" Target="../media/image58.jpeg"/><Relationship Id="rId21" Type="http://schemas.openxmlformats.org/officeDocument/2006/relationships/image" Target="../media/image76.jpeg"/><Relationship Id="rId7" Type="http://schemas.openxmlformats.org/officeDocument/2006/relationships/image" Target="../media/image62.jpeg"/><Relationship Id="rId12" Type="http://schemas.openxmlformats.org/officeDocument/2006/relationships/image" Target="../media/image67.jpeg"/><Relationship Id="rId17" Type="http://schemas.openxmlformats.org/officeDocument/2006/relationships/image" Target="../media/image72.jpeg"/><Relationship Id="rId2" Type="http://schemas.openxmlformats.org/officeDocument/2006/relationships/image" Target="../media/image57.jpeg"/><Relationship Id="rId16" Type="http://schemas.openxmlformats.org/officeDocument/2006/relationships/image" Target="../media/image71.jpeg"/><Relationship Id="rId20" Type="http://schemas.openxmlformats.org/officeDocument/2006/relationships/image" Target="../media/image75.jpeg"/><Relationship Id="rId1" Type="http://schemas.openxmlformats.org/officeDocument/2006/relationships/slideLayout" Target="../slideLayouts/slideLayout4.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5" Type="http://schemas.openxmlformats.org/officeDocument/2006/relationships/image" Target="../media/image70.jpeg"/><Relationship Id="rId10" Type="http://schemas.openxmlformats.org/officeDocument/2006/relationships/image" Target="../media/image65.jpeg"/><Relationship Id="rId19" Type="http://schemas.openxmlformats.org/officeDocument/2006/relationships/image" Target="../media/image74.jpeg"/><Relationship Id="rId4" Type="http://schemas.openxmlformats.org/officeDocument/2006/relationships/image" Target="../media/image59.jpeg"/><Relationship Id="rId9" Type="http://schemas.openxmlformats.org/officeDocument/2006/relationships/image" Target="../media/image64.jpeg"/><Relationship Id="rId14" Type="http://schemas.openxmlformats.org/officeDocument/2006/relationships/image" Target="../media/image69.jpeg"/></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7.jpeg"/><Relationship Id="rId1" Type="http://schemas.openxmlformats.org/officeDocument/2006/relationships/slideLayout" Target="../slideLayouts/slideLayout4.xml"/><Relationship Id="rId5" Type="http://schemas.openxmlformats.org/officeDocument/2006/relationships/image" Target="../media/image69.jpeg"/><Relationship Id="rId4" Type="http://schemas.openxmlformats.org/officeDocument/2006/relationships/image" Target="../media/image52.jpg"/></Relationships>
</file>

<file path=ppt/slides/_rels/slide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jpeg"/><Relationship Id="rId3" Type="http://schemas.openxmlformats.org/officeDocument/2006/relationships/image" Target="../media/image77.jpeg"/><Relationship Id="rId7" Type="http://schemas.openxmlformats.org/officeDocument/2006/relationships/image" Target="../media/image81.jpeg"/><Relationship Id="rId12" Type="http://schemas.openxmlformats.org/officeDocument/2006/relationships/image" Target="../media/image86.jpeg"/><Relationship Id="rId2" Type="http://schemas.openxmlformats.org/officeDocument/2006/relationships/image" Target="../media/image36.png"/><Relationship Id="rId16" Type="http://schemas.openxmlformats.org/officeDocument/2006/relationships/image" Target="../media/image90.jpeg"/><Relationship Id="rId1" Type="http://schemas.openxmlformats.org/officeDocument/2006/relationships/slideLayout" Target="../slideLayouts/slideLayout4.xml"/><Relationship Id="rId6" Type="http://schemas.openxmlformats.org/officeDocument/2006/relationships/image" Target="../media/image80.jpeg"/><Relationship Id="rId11" Type="http://schemas.openxmlformats.org/officeDocument/2006/relationships/image" Target="../media/image85.jpeg"/><Relationship Id="rId5" Type="http://schemas.openxmlformats.org/officeDocument/2006/relationships/image" Target="../media/image79.jpeg"/><Relationship Id="rId15" Type="http://schemas.openxmlformats.org/officeDocument/2006/relationships/image" Target="../media/image89.jpeg"/><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jpeg"/><Relationship Id="rId14" Type="http://schemas.openxmlformats.org/officeDocument/2006/relationships/image" Target="../media/image8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F59090D7-55F1-48C7-80CE-8C0C0C473128}"/>
              </a:ext>
            </a:extLst>
          </p:cNvPr>
          <p:cNvSpPr txBox="1"/>
          <p:nvPr/>
        </p:nvSpPr>
        <p:spPr>
          <a:xfrm>
            <a:off x="4649316" y="2578092"/>
            <a:ext cx="3158072" cy="584775"/>
          </a:xfrm>
          <a:prstGeom prst="rect">
            <a:avLst/>
          </a:prstGeom>
          <a:noFill/>
        </p:spPr>
        <p:txBody>
          <a:bodyPr wrap="square" rtlCol="0">
            <a:spAutoFit/>
          </a:bodyPr>
          <a:lstStyle/>
          <a:p>
            <a:pPr algn="ctr"/>
            <a:r>
              <a:rPr lang="en-US" sz="3200" dirty="0">
                <a:solidFill>
                  <a:schemeClr val="bg1"/>
                </a:solidFill>
              </a:rPr>
              <a:t>Nature of Beauty</a:t>
            </a:r>
            <a:endParaRPr lang="en-GB" sz="3200" dirty="0">
              <a:solidFill>
                <a:schemeClr val="bg1"/>
              </a:solidFill>
            </a:endParaRPr>
          </a:p>
        </p:txBody>
      </p:sp>
      <p:sp>
        <p:nvSpPr>
          <p:cNvPr id="35" name="Rectangle 34">
            <a:extLst>
              <a:ext uri="{FF2B5EF4-FFF2-40B4-BE49-F238E27FC236}">
                <a16:creationId xmlns:a16="http://schemas.microsoft.com/office/drawing/2014/main" id="{2577F13A-7BD1-454E-8070-886B3AD7B836}"/>
              </a:ext>
            </a:extLst>
          </p:cNvPr>
          <p:cNvSpPr/>
          <p:nvPr/>
        </p:nvSpPr>
        <p:spPr>
          <a:xfrm>
            <a:off x="0" y="1"/>
            <a:ext cx="12192000" cy="685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Group 39">
            <a:extLst>
              <a:ext uri="{FF2B5EF4-FFF2-40B4-BE49-F238E27FC236}">
                <a16:creationId xmlns:a16="http://schemas.microsoft.com/office/drawing/2014/main" id="{C6BFE06B-BB7E-4B86-A0ED-2904E5B96F30}"/>
              </a:ext>
            </a:extLst>
          </p:cNvPr>
          <p:cNvGrpSpPr/>
          <p:nvPr/>
        </p:nvGrpSpPr>
        <p:grpSpPr>
          <a:xfrm>
            <a:off x="0" y="0"/>
            <a:ext cx="12192000" cy="6858000"/>
            <a:chOff x="0" y="0"/>
            <a:chExt cx="12192000" cy="6858000"/>
          </a:xfrm>
        </p:grpSpPr>
        <p:pic>
          <p:nvPicPr>
            <p:cNvPr id="41" name="Picture 40" descr="Pin page">
              <a:extLst>
                <a:ext uri="{FF2B5EF4-FFF2-40B4-BE49-F238E27FC236}">
                  <a16:creationId xmlns:a16="http://schemas.microsoft.com/office/drawing/2014/main" id="{F69A9EEA-5BCC-4EB6-89C0-E52D48E40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moveTo>
                    <a:pt x="9932106" y="720291"/>
                  </a:moveTo>
                  <a:cubicBezTo>
                    <a:pt x="9876915" y="720291"/>
                    <a:pt x="9824671" y="727422"/>
                    <a:pt x="9775371" y="741685"/>
                  </a:cubicBezTo>
                  <a:cubicBezTo>
                    <a:pt x="9726072" y="755947"/>
                    <a:pt x="9683284" y="777496"/>
                    <a:pt x="9647007" y="806332"/>
                  </a:cubicBezTo>
                  <a:cubicBezTo>
                    <a:pt x="9610730" y="835167"/>
                    <a:pt x="9581895" y="871444"/>
                    <a:pt x="9560501" y="915162"/>
                  </a:cubicBezTo>
                  <a:cubicBezTo>
                    <a:pt x="9539107" y="958881"/>
                    <a:pt x="9528410" y="1009575"/>
                    <a:pt x="9528410" y="1067246"/>
                  </a:cubicBezTo>
                  <a:cubicBezTo>
                    <a:pt x="9528410" y="1117476"/>
                    <a:pt x="9535851" y="1160574"/>
                    <a:pt x="9550734" y="1196541"/>
                  </a:cubicBezTo>
                  <a:cubicBezTo>
                    <a:pt x="9565617" y="1232507"/>
                    <a:pt x="9584995" y="1263668"/>
                    <a:pt x="9608870" y="1290023"/>
                  </a:cubicBezTo>
                  <a:cubicBezTo>
                    <a:pt x="9632744" y="1316378"/>
                    <a:pt x="9659874" y="1339013"/>
                    <a:pt x="9690260" y="1357926"/>
                  </a:cubicBezTo>
                  <a:cubicBezTo>
                    <a:pt x="9720646" y="1376840"/>
                    <a:pt x="9751962" y="1393738"/>
                    <a:pt x="9784208" y="1408621"/>
                  </a:cubicBezTo>
                  <a:cubicBezTo>
                    <a:pt x="9816454" y="1423503"/>
                    <a:pt x="9847770" y="1437611"/>
                    <a:pt x="9878156" y="1450944"/>
                  </a:cubicBezTo>
                  <a:cubicBezTo>
                    <a:pt x="9908541" y="1464276"/>
                    <a:pt x="9935671" y="1478539"/>
                    <a:pt x="9959546" y="1493732"/>
                  </a:cubicBezTo>
                  <a:cubicBezTo>
                    <a:pt x="9983420" y="1508925"/>
                    <a:pt x="10002799" y="1526288"/>
                    <a:pt x="10017682" y="1545822"/>
                  </a:cubicBezTo>
                  <a:cubicBezTo>
                    <a:pt x="10032565" y="1565355"/>
                    <a:pt x="10040006" y="1588765"/>
                    <a:pt x="10040006" y="1616050"/>
                  </a:cubicBezTo>
                  <a:cubicBezTo>
                    <a:pt x="10040006" y="1639614"/>
                    <a:pt x="10035665" y="1661008"/>
                    <a:pt x="10026984" y="1680232"/>
                  </a:cubicBezTo>
                  <a:cubicBezTo>
                    <a:pt x="10018302" y="1699456"/>
                    <a:pt x="10005745" y="1715579"/>
                    <a:pt x="9989312" y="1728601"/>
                  </a:cubicBezTo>
                  <a:cubicBezTo>
                    <a:pt x="9972879" y="1741624"/>
                    <a:pt x="9952880" y="1751700"/>
                    <a:pt x="9929315" y="1758832"/>
                  </a:cubicBezTo>
                  <a:cubicBezTo>
                    <a:pt x="9905751" y="1765963"/>
                    <a:pt x="9879086" y="1769529"/>
                    <a:pt x="9849320" y="1769529"/>
                  </a:cubicBezTo>
                  <a:cubicBezTo>
                    <a:pt x="9804052" y="1769529"/>
                    <a:pt x="9764209" y="1764413"/>
                    <a:pt x="9729793" y="1754181"/>
                  </a:cubicBezTo>
                  <a:cubicBezTo>
                    <a:pt x="9695376" y="1743949"/>
                    <a:pt x="9665765" y="1732632"/>
                    <a:pt x="9640961" y="1720230"/>
                  </a:cubicBezTo>
                  <a:cubicBezTo>
                    <a:pt x="9616156" y="1707827"/>
                    <a:pt x="9595847" y="1696510"/>
                    <a:pt x="9580034" y="1686278"/>
                  </a:cubicBezTo>
                  <a:cubicBezTo>
                    <a:pt x="9564221" y="1676046"/>
                    <a:pt x="9551974" y="1670930"/>
                    <a:pt x="9543293" y="1670930"/>
                  </a:cubicBezTo>
                  <a:cubicBezTo>
                    <a:pt x="9537091" y="1670930"/>
                    <a:pt x="9531665" y="1672636"/>
                    <a:pt x="9527014" y="1676046"/>
                  </a:cubicBezTo>
                  <a:cubicBezTo>
                    <a:pt x="9522364" y="1679457"/>
                    <a:pt x="9518643" y="1685193"/>
                    <a:pt x="9515852" y="1693254"/>
                  </a:cubicBezTo>
                  <a:cubicBezTo>
                    <a:pt x="9513062" y="1701316"/>
                    <a:pt x="9511046" y="1711858"/>
                    <a:pt x="9509806" y="1724880"/>
                  </a:cubicBezTo>
                  <a:cubicBezTo>
                    <a:pt x="9508566" y="1737903"/>
                    <a:pt x="9507946" y="1754026"/>
                    <a:pt x="9507946" y="1773250"/>
                  </a:cubicBezTo>
                  <a:cubicBezTo>
                    <a:pt x="9507946" y="1801775"/>
                    <a:pt x="9509651" y="1823634"/>
                    <a:pt x="9513062" y="1838827"/>
                  </a:cubicBezTo>
                  <a:cubicBezTo>
                    <a:pt x="9516472" y="1854020"/>
                    <a:pt x="9522208" y="1865647"/>
                    <a:pt x="9530270" y="1873709"/>
                  </a:cubicBezTo>
                  <a:cubicBezTo>
                    <a:pt x="9538331" y="1881770"/>
                    <a:pt x="9551509" y="1891072"/>
                    <a:pt x="9569803" y="1901614"/>
                  </a:cubicBezTo>
                  <a:cubicBezTo>
                    <a:pt x="9588096" y="1912156"/>
                    <a:pt x="9610885" y="1922233"/>
                    <a:pt x="9638170" y="1931845"/>
                  </a:cubicBezTo>
                  <a:cubicBezTo>
                    <a:pt x="9665455" y="1941456"/>
                    <a:pt x="9696926" y="1949673"/>
                    <a:pt x="9732583" y="1956494"/>
                  </a:cubicBezTo>
                  <a:cubicBezTo>
                    <a:pt x="9768240" y="1963315"/>
                    <a:pt x="9806842" y="1966726"/>
                    <a:pt x="9848390" y="1966726"/>
                  </a:cubicBezTo>
                  <a:cubicBezTo>
                    <a:pt x="9909782" y="1966726"/>
                    <a:pt x="9967453" y="1958665"/>
                    <a:pt x="10021403" y="1942542"/>
                  </a:cubicBezTo>
                  <a:cubicBezTo>
                    <a:pt x="10075353" y="1926418"/>
                    <a:pt x="10122482" y="1902389"/>
                    <a:pt x="10162790" y="1870453"/>
                  </a:cubicBezTo>
                  <a:cubicBezTo>
                    <a:pt x="10203097" y="1838517"/>
                    <a:pt x="10235033" y="1798674"/>
                    <a:pt x="10258598" y="1750925"/>
                  </a:cubicBezTo>
                  <a:cubicBezTo>
                    <a:pt x="10282162" y="1703176"/>
                    <a:pt x="10293944" y="1647676"/>
                    <a:pt x="10293944" y="1584424"/>
                  </a:cubicBezTo>
                  <a:cubicBezTo>
                    <a:pt x="10293944" y="1536055"/>
                    <a:pt x="10286503" y="1494042"/>
                    <a:pt x="10271620" y="1458385"/>
                  </a:cubicBezTo>
                  <a:cubicBezTo>
                    <a:pt x="10256737" y="1422728"/>
                    <a:pt x="10237204" y="1391722"/>
                    <a:pt x="10213019" y="1365367"/>
                  </a:cubicBezTo>
                  <a:cubicBezTo>
                    <a:pt x="10188835" y="1339013"/>
                    <a:pt x="10161239" y="1316378"/>
                    <a:pt x="10130233" y="1297465"/>
                  </a:cubicBezTo>
                  <a:cubicBezTo>
                    <a:pt x="10099227" y="1278551"/>
                    <a:pt x="10067601" y="1261653"/>
                    <a:pt x="10035356" y="1246770"/>
                  </a:cubicBezTo>
                  <a:cubicBezTo>
                    <a:pt x="10003109" y="1231887"/>
                    <a:pt x="9971483" y="1217780"/>
                    <a:pt x="9940478" y="1204447"/>
                  </a:cubicBezTo>
                  <a:cubicBezTo>
                    <a:pt x="9909471" y="1191115"/>
                    <a:pt x="9881721" y="1176852"/>
                    <a:pt x="9857227" y="1161659"/>
                  </a:cubicBezTo>
                  <a:cubicBezTo>
                    <a:pt x="9832732" y="1146466"/>
                    <a:pt x="9813198" y="1129103"/>
                    <a:pt x="9798626" y="1109569"/>
                  </a:cubicBezTo>
                  <a:cubicBezTo>
                    <a:pt x="9784053" y="1090035"/>
                    <a:pt x="9776767" y="1066936"/>
                    <a:pt x="9776767" y="1040271"/>
                  </a:cubicBezTo>
                  <a:cubicBezTo>
                    <a:pt x="9776767" y="1022288"/>
                    <a:pt x="9780022" y="1005234"/>
                    <a:pt x="9786533" y="989111"/>
                  </a:cubicBezTo>
                  <a:cubicBezTo>
                    <a:pt x="9793045" y="972988"/>
                    <a:pt x="9802966" y="959191"/>
                    <a:pt x="9816299" y="947719"/>
                  </a:cubicBezTo>
                  <a:cubicBezTo>
                    <a:pt x="9829631" y="936246"/>
                    <a:pt x="9846219" y="927255"/>
                    <a:pt x="9866064" y="920743"/>
                  </a:cubicBezTo>
                  <a:cubicBezTo>
                    <a:pt x="9885907" y="914232"/>
                    <a:pt x="9909161" y="910977"/>
                    <a:pt x="9935827" y="910977"/>
                  </a:cubicBezTo>
                  <a:cubicBezTo>
                    <a:pt x="9969933" y="910977"/>
                    <a:pt x="10001249" y="915162"/>
                    <a:pt x="10029774" y="923534"/>
                  </a:cubicBezTo>
                  <a:cubicBezTo>
                    <a:pt x="10058299" y="931906"/>
                    <a:pt x="10083414" y="941207"/>
                    <a:pt x="10105119" y="951439"/>
                  </a:cubicBezTo>
                  <a:cubicBezTo>
                    <a:pt x="10126823" y="961671"/>
                    <a:pt x="10145116" y="971128"/>
                    <a:pt x="10159999" y="979810"/>
                  </a:cubicBezTo>
                  <a:cubicBezTo>
                    <a:pt x="10174882" y="988491"/>
                    <a:pt x="10185734" y="992832"/>
                    <a:pt x="10192555" y="992832"/>
                  </a:cubicBezTo>
                  <a:cubicBezTo>
                    <a:pt x="10199376" y="992832"/>
                    <a:pt x="10204802" y="990972"/>
                    <a:pt x="10208833" y="987251"/>
                  </a:cubicBezTo>
                  <a:cubicBezTo>
                    <a:pt x="10212864" y="983530"/>
                    <a:pt x="10215964" y="977639"/>
                    <a:pt x="10218135" y="969578"/>
                  </a:cubicBezTo>
                  <a:cubicBezTo>
                    <a:pt x="10220305" y="961516"/>
                    <a:pt x="10221856" y="951284"/>
                    <a:pt x="10222786" y="938882"/>
                  </a:cubicBezTo>
                  <a:cubicBezTo>
                    <a:pt x="10223716" y="926479"/>
                    <a:pt x="10224181" y="911287"/>
                    <a:pt x="10224181" y="893303"/>
                  </a:cubicBezTo>
                  <a:cubicBezTo>
                    <a:pt x="10224181" y="877180"/>
                    <a:pt x="10223871" y="863693"/>
                    <a:pt x="10223251" y="852841"/>
                  </a:cubicBezTo>
                  <a:cubicBezTo>
                    <a:pt x="10222631" y="841989"/>
                    <a:pt x="10221545" y="832997"/>
                    <a:pt x="10219995" y="825866"/>
                  </a:cubicBezTo>
                  <a:cubicBezTo>
                    <a:pt x="10218445" y="818734"/>
                    <a:pt x="10216585" y="812998"/>
                    <a:pt x="10214414" y="808657"/>
                  </a:cubicBezTo>
                  <a:cubicBezTo>
                    <a:pt x="10212244" y="804316"/>
                    <a:pt x="10208058" y="799045"/>
                    <a:pt x="10201857" y="792844"/>
                  </a:cubicBezTo>
                  <a:cubicBezTo>
                    <a:pt x="10195656" y="786643"/>
                    <a:pt x="10182943" y="778892"/>
                    <a:pt x="10163720" y="769590"/>
                  </a:cubicBezTo>
                  <a:cubicBezTo>
                    <a:pt x="10144496" y="760288"/>
                    <a:pt x="10122482" y="751917"/>
                    <a:pt x="10097677" y="744475"/>
                  </a:cubicBezTo>
                  <a:cubicBezTo>
                    <a:pt x="10072872" y="737034"/>
                    <a:pt x="10046207" y="731143"/>
                    <a:pt x="10017682" y="726802"/>
                  </a:cubicBezTo>
                  <a:cubicBezTo>
                    <a:pt x="9989157" y="722461"/>
                    <a:pt x="9960631" y="720291"/>
                    <a:pt x="9932106" y="720291"/>
                  </a:cubicBezTo>
                  <a:close/>
                  <a:moveTo>
                    <a:pt x="10608158" y="736104"/>
                  </a:moveTo>
                  <a:cubicBezTo>
                    <a:pt x="10584594" y="736104"/>
                    <a:pt x="10564905" y="737034"/>
                    <a:pt x="10549092" y="738894"/>
                  </a:cubicBezTo>
                  <a:cubicBezTo>
                    <a:pt x="10533279" y="740754"/>
                    <a:pt x="10520721" y="743235"/>
                    <a:pt x="10511419" y="746335"/>
                  </a:cubicBezTo>
                  <a:cubicBezTo>
                    <a:pt x="10502118" y="749436"/>
                    <a:pt x="10495451" y="753467"/>
                    <a:pt x="10491421" y="758428"/>
                  </a:cubicBezTo>
                  <a:cubicBezTo>
                    <a:pt x="10487391" y="763389"/>
                    <a:pt x="10485375" y="768970"/>
                    <a:pt x="10485375" y="775171"/>
                  </a:cubicBezTo>
                  <a:lnTo>
                    <a:pt x="10485375" y="1911846"/>
                  </a:lnTo>
                  <a:cubicBezTo>
                    <a:pt x="10485375" y="1918047"/>
                    <a:pt x="10487391" y="1923628"/>
                    <a:pt x="10491421" y="1928589"/>
                  </a:cubicBezTo>
                  <a:cubicBezTo>
                    <a:pt x="10495451" y="1933550"/>
                    <a:pt x="10502118" y="1937581"/>
                    <a:pt x="10511419" y="1940681"/>
                  </a:cubicBezTo>
                  <a:cubicBezTo>
                    <a:pt x="10520721" y="1943782"/>
                    <a:pt x="10533279" y="1946262"/>
                    <a:pt x="10549092" y="1948123"/>
                  </a:cubicBezTo>
                  <a:cubicBezTo>
                    <a:pt x="10564905" y="1949983"/>
                    <a:pt x="10584594" y="1950913"/>
                    <a:pt x="10608158" y="1950913"/>
                  </a:cubicBezTo>
                  <a:cubicBezTo>
                    <a:pt x="10632342" y="1950913"/>
                    <a:pt x="10652185" y="1949983"/>
                    <a:pt x="10667689" y="1948123"/>
                  </a:cubicBezTo>
                  <a:cubicBezTo>
                    <a:pt x="10683193" y="1946262"/>
                    <a:pt x="10695594" y="1943782"/>
                    <a:pt x="10704896" y="1940681"/>
                  </a:cubicBezTo>
                  <a:cubicBezTo>
                    <a:pt x="10714198" y="1937581"/>
                    <a:pt x="10720709" y="1933550"/>
                    <a:pt x="10724430" y="1928589"/>
                  </a:cubicBezTo>
                  <a:cubicBezTo>
                    <a:pt x="10728150" y="1923628"/>
                    <a:pt x="10730011" y="1918047"/>
                    <a:pt x="10730011" y="1911846"/>
                  </a:cubicBezTo>
                  <a:lnTo>
                    <a:pt x="10730011" y="1425364"/>
                  </a:lnTo>
                  <a:lnTo>
                    <a:pt x="11180216" y="1425364"/>
                  </a:lnTo>
                  <a:lnTo>
                    <a:pt x="11180216" y="1911846"/>
                  </a:lnTo>
                  <a:cubicBezTo>
                    <a:pt x="11180216" y="1918047"/>
                    <a:pt x="11182232" y="1923628"/>
                    <a:pt x="11186262" y="1928589"/>
                  </a:cubicBezTo>
                  <a:cubicBezTo>
                    <a:pt x="11190292" y="1933550"/>
                    <a:pt x="11196803" y="1937581"/>
                    <a:pt x="11205796" y="1940681"/>
                  </a:cubicBezTo>
                  <a:cubicBezTo>
                    <a:pt x="11214788" y="1943782"/>
                    <a:pt x="11227190" y="1946262"/>
                    <a:pt x="11243003" y="1948123"/>
                  </a:cubicBezTo>
                  <a:cubicBezTo>
                    <a:pt x="11258816" y="1949983"/>
                    <a:pt x="11278814" y="1950913"/>
                    <a:pt x="11302999" y="1950913"/>
                  </a:cubicBezTo>
                  <a:cubicBezTo>
                    <a:pt x="11326563" y="1950913"/>
                    <a:pt x="11346096" y="1949983"/>
                    <a:pt x="11361600" y="1948123"/>
                  </a:cubicBezTo>
                  <a:cubicBezTo>
                    <a:pt x="11377104" y="1946262"/>
                    <a:pt x="11389505" y="1943782"/>
                    <a:pt x="11398807" y="1940681"/>
                  </a:cubicBezTo>
                  <a:cubicBezTo>
                    <a:pt x="11408109" y="1937581"/>
                    <a:pt x="11414776" y="1933550"/>
                    <a:pt x="11418806" y="1928589"/>
                  </a:cubicBezTo>
                  <a:cubicBezTo>
                    <a:pt x="11422836" y="1923628"/>
                    <a:pt x="11424852" y="1918047"/>
                    <a:pt x="11424852" y="1911846"/>
                  </a:cubicBezTo>
                  <a:lnTo>
                    <a:pt x="11424852" y="775171"/>
                  </a:lnTo>
                  <a:cubicBezTo>
                    <a:pt x="11424852" y="768970"/>
                    <a:pt x="11422836" y="763389"/>
                    <a:pt x="11418806" y="758428"/>
                  </a:cubicBezTo>
                  <a:cubicBezTo>
                    <a:pt x="11414776" y="753467"/>
                    <a:pt x="11408109" y="749436"/>
                    <a:pt x="11398807" y="746335"/>
                  </a:cubicBezTo>
                  <a:cubicBezTo>
                    <a:pt x="11389505" y="743235"/>
                    <a:pt x="11377104" y="740754"/>
                    <a:pt x="11361600" y="738894"/>
                  </a:cubicBezTo>
                  <a:cubicBezTo>
                    <a:pt x="11346096" y="737034"/>
                    <a:pt x="11326563" y="736104"/>
                    <a:pt x="11302999" y="736104"/>
                  </a:cubicBezTo>
                  <a:cubicBezTo>
                    <a:pt x="11278814" y="736104"/>
                    <a:pt x="11258816" y="737034"/>
                    <a:pt x="11243003" y="738894"/>
                  </a:cubicBezTo>
                  <a:cubicBezTo>
                    <a:pt x="11227190" y="740754"/>
                    <a:pt x="11214788" y="743235"/>
                    <a:pt x="11205796" y="746335"/>
                  </a:cubicBezTo>
                  <a:cubicBezTo>
                    <a:pt x="11196803" y="749436"/>
                    <a:pt x="11190292" y="753467"/>
                    <a:pt x="11186262" y="758428"/>
                  </a:cubicBezTo>
                  <a:cubicBezTo>
                    <a:pt x="11182232" y="763389"/>
                    <a:pt x="11180216" y="768970"/>
                    <a:pt x="11180216" y="775171"/>
                  </a:cubicBezTo>
                  <a:lnTo>
                    <a:pt x="11180216" y="1217004"/>
                  </a:lnTo>
                  <a:lnTo>
                    <a:pt x="10730011" y="1217004"/>
                  </a:lnTo>
                  <a:lnTo>
                    <a:pt x="10730011" y="775171"/>
                  </a:lnTo>
                  <a:cubicBezTo>
                    <a:pt x="10730011" y="768970"/>
                    <a:pt x="10728150" y="763389"/>
                    <a:pt x="10724430" y="758428"/>
                  </a:cubicBezTo>
                  <a:cubicBezTo>
                    <a:pt x="10720709" y="753467"/>
                    <a:pt x="10714198" y="749436"/>
                    <a:pt x="10704896" y="746335"/>
                  </a:cubicBezTo>
                  <a:cubicBezTo>
                    <a:pt x="10695594" y="743235"/>
                    <a:pt x="10683193" y="740754"/>
                    <a:pt x="10667689" y="738894"/>
                  </a:cubicBezTo>
                  <a:cubicBezTo>
                    <a:pt x="10652185" y="737034"/>
                    <a:pt x="10632342" y="736104"/>
                    <a:pt x="10608158" y="736104"/>
                  </a:cubicBezTo>
                  <a:close/>
                  <a:moveTo>
                    <a:pt x="4857812" y="721221"/>
                  </a:moveTo>
                  <a:cubicBezTo>
                    <a:pt x="4762934" y="721221"/>
                    <a:pt x="4676893" y="735793"/>
                    <a:pt x="4599688" y="764939"/>
                  </a:cubicBezTo>
                  <a:cubicBezTo>
                    <a:pt x="4522483" y="794085"/>
                    <a:pt x="4456596" y="836097"/>
                    <a:pt x="4402026" y="890978"/>
                  </a:cubicBezTo>
                  <a:cubicBezTo>
                    <a:pt x="4347455" y="945858"/>
                    <a:pt x="4305287" y="1012521"/>
                    <a:pt x="4275522" y="1090966"/>
                  </a:cubicBezTo>
                  <a:cubicBezTo>
                    <a:pt x="4245756" y="1169410"/>
                    <a:pt x="4230873" y="1257932"/>
                    <a:pt x="4230873" y="1356531"/>
                  </a:cubicBezTo>
                  <a:cubicBezTo>
                    <a:pt x="4230873" y="1452029"/>
                    <a:pt x="4244826" y="1537450"/>
                    <a:pt x="4272731" y="1612794"/>
                  </a:cubicBezTo>
                  <a:cubicBezTo>
                    <a:pt x="4300636" y="1688138"/>
                    <a:pt x="4340944" y="1752011"/>
                    <a:pt x="4393654" y="1804410"/>
                  </a:cubicBezTo>
                  <a:cubicBezTo>
                    <a:pt x="4446364" y="1856810"/>
                    <a:pt x="4510701" y="1896808"/>
                    <a:pt x="4586666" y="1924403"/>
                  </a:cubicBezTo>
                  <a:cubicBezTo>
                    <a:pt x="4662630" y="1951998"/>
                    <a:pt x="4748671" y="1965796"/>
                    <a:pt x="4844789" y="1965796"/>
                  </a:cubicBezTo>
                  <a:cubicBezTo>
                    <a:pt x="4877655" y="1965796"/>
                    <a:pt x="4910367" y="1964246"/>
                    <a:pt x="4942923" y="1961145"/>
                  </a:cubicBezTo>
                  <a:cubicBezTo>
                    <a:pt x="4975479" y="1958045"/>
                    <a:pt x="5007725" y="1953394"/>
                    <a:pt x="5039661" y="1947192"/>
                  </a:cubicBezTo>
                  <a:cubicBezTo>
                    <a:pt x="5071597" y="1940991"/>
                    <a:pt x="5102448" y="1933550"/>
                    <a:pt x="5132213" y="1924868"/>
                  </a:cubicBezTo>
                  <a:cubicBezTo>
                    <a:pt x="5161979" y="1916187"/>
                    <a:pt x="5186939" y="1907815"/>
                    <a:pt x="5207093" y="1899753"/>
                  </a:cubicBezTo>
                  <a:cubicBezTo>
                    <a:pt x="5227246" y="1891692"/>
                    <a:pt x="5240579" y="1880685"/>
                    <a:pt x="5247090" y="1866732"/>
                  </a:cubicBezTo>
                  <a:cubicBezTo>
                    <a:pt x="5253601" y="1852780"/>
                    <a:pt x="5256857" y="1836502"/>
                    <a:pt x="5256857" y="1817898"/>
                  </a:cubicBezTo>
                  <a:lnTo>
                    <a:pt x="5256857" y="1338857"/>
                  </a:lnTo>
                  <a:cubicBezTo>
                    <a:pt x="5256857" y="1326455"/>
                    <a:pt x="5255307" y="1315448"/>
                    <a:pt x="5252206" y="1305836"/>
                  </a:cubicBezTo>
                  <a:cubicBezTo>
                    <a:pt x="5249106" y="1296224"/>
                    <a:pt x="5244610" y="1288008"/>
                    <a:pt x="5238719" y="1281187"/>
                  </a:cubicBezTo>
                  <a:cubicBezTo>
                    <a:pt x="5232827" y="1274365"/>
                    <a:pt x="5226007" y="1269249"/>
                    <a:pt x="5218255" y="1265839"/>
                  </a:cubicBezTo>
                  <a:cubicBezTo>
                    <a:pt x="5210503" y="1262428"/>
                    <a:pt x="5201667" y="1260723"/>
                    <a:pt x="5191745" y="1260723"/>
                  </a:cubicBezTo>
                  <a:lnTo>
                    <a:pt x="4785258" y="1260723"/>
                  </a:lnTo>
                  <a:cubicBezTo>
                    <a:pt x="4779677" y="1260723"/>
                    <a:pt x="4774716" y="1262428"/>
                    <a:pt x="4770375" y="1265839"/>
                  </a:cubicBezTo>
                  <a:cubicBezTo>
                    <a:pt x="4766034" y="1269249"/>
                    <a:pt x="4762313" y="1274520"/>
                    <a:pt x="4759213" y="1281652"/>
                  </a:cubicBezTo>
                  <a:cubicBezTo>
                    <a:pt x="4756112" y="1288783"/>
                    <a:pt x="4753787" y="1298240"/>
                    <a:pt x="4752237" y="1310022"/>
                  </a:cubicBezTo>
                  <a:cubicBezTo>
                    <a:pt x="4750686" y="1321804"/>
                    <a:pt x="4749911" y="1336377"/>
                    <a:pt x="4749911" y="1353740"/>
                  </a:cubicBezTo>
                  <a:cubicBezTo>
                    <a:pt x="4749911" y="1387227"/>
                    <a:pt x="4753012" y="1410946"/>
                    <a:pt x="4759213" y="1424899"/>
                  </a:cubicBezTo>
                  <a:cubicBezTo>
                    <a:pt x="4765414" y="1438851"/>
                    <a:pt x="4774096" y="1445828"/>
                    <a:pt x="4785258" y="1445828"/>
                  </a:cubicBezTo>
                  <a:lnTo>
                    <a:pt x="5013151" y="1445828"/>
                  </a:lnTo>
                  <a:lnTo>
                    <a:pt x="5013151" y="1724880"/>
                  </a:lnTo>
                  <a:cubicBezTo>
                    <a:pt x="4990207" y="1737283"/>
                    <a:pt x="4965402" y="1746584"/>
                    <a:pt x="4938737" y="1752786"/>
                  </a:cubicBezTo>
                  <a:cubicBezTo>
                    <a:pt x="4912072" y="1758987"/>
                    <a:pt x="4885097" y="1762087"/>
                    <a:pt x="4857812" y="1762087"/>
                  </a:cubicBezTo>
                  <a:cubicBezTo>
                    <a:pt x="4802001" y="1762087"/>
                    <a:pt x="4750996" y="1753096"/>
                    <a:pt x="4704798" y="1735112"/>
                  </a:cubicBezTo>
                  <a:cubicBezTo>
                    <a:pt x="4658599" y="1717129"/>
                    <a:pt x="4619066" y="1690464"/>
                    <a:pt x="4586200" y="1655117"/>
                  </a:cubicBezTo>
                  <a:cubicBezTo>
                    <a:pt x="4553334" y="1619771"/>
                    <a:pt x="4527754" y="1575897"/>
                    <a:pt x="4509461" y="1523497"/>
                  </a:cubicBezTo>
                  <a:cubicBezTo>
                    <a:pt x="4491167" y="1471097"/>
                    <a:pt x="4482020" y="1410481"/>
                    <a:pt x="4482020" y="1341648"/>
                  </a:cubicBezTo>
                  <a:cubicBezTo>
                    <a:pt x="4482020" y="1279016"/>
                    <a:pt x="4491012" y="1221810"/>
                    <a:pt x="4508996" y="1170031"/>
                  </a:cubicBezTo>
                  <a:cubicBezTo>
                    <a:pt x="4526979" y="1118251"/>
                    <a:pt x="4552714" y="1073912"/>
                    <a:pt x="4586200" y="1037015"/>
                  </a:cubicBezTo>
                  <a:cubicBezTo>
                    <a:pt x="4619686" y="1000118"/>
                    <a:pt x="4659994" y="971593"/>
                    <a:pt x="4707123" y="951439"/>
                  </a:cubicBezTo>
                  <a:cubicBezTo>
                    <a:pt x="4754252" y="931285"/>
                    <a:pt x="4806962" y="921209"/>
                    <a:pt x="4865253" y="921209"/>
                  </a:cubicBezTo>
                  <a:cubicBezTo>
                    <a:pt x="4919824" y="921209"/>
                    <a:pt x="4967728" y="926790"/>
                    <a:pt x="5008965" y="937952"/>
                  </a:cubicBezTo>
                  <a:cubicBezTo>
                    <a:pt x="5050203" y="949114"/>
                    <a:pt x="5085705" y="961206"/>
                    <a:pt x="5115471" y="974229"/>
                  </a:cubicBezTo>
                  <a:cubicBezTo>
                    <a:pt x="5145236" y="987251"/>
                    <a:pt x="5169110" y="999343"/>
                    <a:pt x="5187094" y="1010505"/>
                  </a:cubicBezTo>
                  <a:cubicBezTo>
                    <a:pt x="5205078" y="1021668"/>
                    <a:pt x="5218100" y="1027249"/>
                    <a:pt x="5226162" y="1027249"/>
                  </a:cubicBezTo>
                  <a:cubicBezTo>
                    <a:pt x="5231743" y="1027249"/>
                    <a:pt x="5236548" y="1025698"/>
                    <a:pt x="5240579" y="1022598"/>
                  </a:cubicBezTo>
                  <a:cubicBezTo>
                    <a:pt x="5244610" y="1019497"/>
                    <a:pt x="5248020" y="1014071"/>
                    <a:pt x="5250811" y="1006320"/>
                  </a:cubicBezTo>
                  <a:cubicBezTo>
                    <a:pt x="5253601" y="998568"/>
                    <a:pt x="5255773" y="988181"/>
                    <a:pt x="5257322" y="975159"/>
                  </a:cubicBezTo>
                  <a:cubicBezTo>
                    <a:pt x="5258872" y="962136"/>
                    <a:pt x="5259648" y="946633"/>
                    <a:pt x="5259648" y="928650"/>
                  </a:cubicBezTo>
                  <a:cubicBezTo>
                    <a:pt x="5259648" y="897644"/>
                    <a:pt x="5257787" y="874235"/>
                    <a:pt x="5254067" y="858422"/>
                  </a:cubicBezTo>
                  <a:cubicBezTo>
                    <a:pt x="5250346" y="842609"/>
                    <a:pt x="5244300" y="830361"/>
                    <a:pt x="5235928" y="821680"/>
                  </a:cubicBezTo>
                  <a:cubicBezTo>
                    <a:pt x="5227557" y="812998"/>
                    <a:pt x="5212829" y="802766"/>
                    <a:pt x="5191745" y="790984"/>
                  </a:cubicBezTo>
                  <a:cubicBezTo>
                    <a:pt x="5170661" y="779202"/>
                    <a:pt x="5144151" y="768195"/>
                    <a:pt x="5112215" y="757963"/>
                  </a:cubicBezTo>
                  <a:cubicBezTo>
                    <a:pt x="5080279" y="747731"/>
                    <a:pt x="5042917" y="739049"/>
                    <a:pt x="5000129" y="731918"/>
                  </a:cubicBezTo>
                  <a:cubicBezTo>
                    <a:pt x="4957340" y="724786"/>
                    <a:pt x="4909901" y="721221"/>
                    <a:pt x="4857812" y="721221"/>
                  </a:cubicBezTo>
                  <a:close/>
                  <a:moveTo>
                    <a:pt x="5626583" y="736104"/>
                  </a:moveTo>
                  <a:cubicBezTo>
                    <a:pt x="5603019" y="736104"/>
                    <a:pt x="5583330" y="737034"/>
                    <a:pt x="5567517" y="738894"/>
                  </a:cubicBezTo>
                  <a:cubicBezTo>
                    <a:pt x="5551704" y="740754"/>
                    <a:pt x="5539146" y="743235"/>
                    <a:pt x="5529845" y="746335"/>
                  </a:cubicBezTo>
                  <a:cubicBezTo>
                    <a:pt x="5520544" y="749436"/>
                    <a:pt x="5513877" y="753467"/>
                    <a:pt x="5509847" y="758428"/>
                  </a:cubicBezTo>
                  <a:cubicBezTo>
                    <a:pt x="5505815" y="763389"/>
                    <a:pt x="5503800" y="768970"/>
                    <a:pt x="5503800" y="775171"/>
                  </a:cubicBezTo>
                  <a:lnTo>
                    <a:pt x="5503800" y="1868128"/>
                  </a:lnTo>
                  <a:cubicBezTo>
                    <a:pt x="5503800" y="1895413"/>
                    <a:pt x="5510776" y="1915101"/>
                    <a:pt x="5524729" y="1927194"/>
                  </a:cubicBezTo>
                  <a:cubicBezTo>
                    <a:pt x="5538681" y="1939286"/>
                    <a:pt x="5555890" y="1945332"/>
                    <a:pt x="5576354" y="1945332"/>
                  </a:cubicBezTo>
                  <a:lnTo>
                    <a:pt x="6127948" y="1945332"/>
                  </a:lnTo>
                  <a:cubicBezTo>
                    <a:pt x="6134149" y="1945332"/>
                    <a:pt x="6139575" y="1943472"/>
                    <a:pt x="6144226" y="1939751"/>
                  </a:cubicBezTo>
                  <a:cubicBezTo>
                    <a:pt x="6148877" y="1936030"/>
                    <a:pt x="6152753" y="1929984"/>
                    <a:pt x="6155853" y="1921613"/>
                  </a:cubicBezTo>
                  <a:cubicBezTo>
                    <a:pt x="6158953" y="1913241"/>
                    <a:pt x="6161279" y="1902699"/>
                    <a:pt x="6162829" y="1889987"/>
                  </a:cubicBezTo>
                  <a:cubicBezTo>
                    <a:pt x="6164380" y="1877274"/>
                    <a:pt x="6165155" y="1861616"/>
                    <a:pt x="6165155" y="1843013"/>
                  </a:cubicBezTo>
                  <a:cubicBezTo>
                    <a:pt x="6165155" y="1824409"/>
                    <a:pt x="6164380" y="1808751"/>
                    <a:pt x="6162829" y="1796039"/>
                  </a:cubicBezTo>
                  <a:cubicBezTo>
                    <a:pt x="6161279" y="1783326"/>
                    <a:pt x="6158953" y="1773094"/>
                    <a:pt x="6155853" y="1765343"/>
                  </a:cubicBezTo>
                  <a:cubicBezTo>
                    <a:pt x="6152753" y="1757592"/>
                    <a:pt x="6148877" y="1752011"/>
                    <a:pt x="6144226" y="1748600"/>
                  </a:cubicBezTo>
                  <a:cubicBezTo>
                    <a:pt x="6139575" y="1745189"/>
                    <a:pt x="6134149" y="1743484"/>
                    <a:pt x="6127948" y="1743484"/>
                  </a:cubicBezTo>
                  <a:lnTo>
                    <a:pt x="5749366" y="1743484"/>
                  </a:lnTo>
                  <a:lnTo>
                    <a:pt x="5749366" y="775171"/>
                  </a:lnTo>
                  <a:cubicBezTo>
                    <a:pt x="5749366" y="768970"/>
                    <a:pt x="5747351" y="763389"/>
                    <a:pt x="5743320" y="758428"/>
                  </a:cubicBezTo>
                  <a:cubicBezTo>
                    <a:pt x="5739289" y="753467"/>
                    <a:pt x="5732623" y="749436"/>
                    <a:pt x="5723321" y="746335"/>
                  </a:cubicBezTo>
                  <a:cubicBezTo>
                    <a:pt x="5714020" y="743235"/>
                    <a:pt x="5701617" y="740754"/>
                    <a:pt x="5686114" y="738894"/>
                  </a:cubicBezTo>
                  <a:cubicBezTo>
                    <a:pt x="5670611" y="737034"/>
                    <a:pt x="5650768" y="736104"/>
                    <a:pt x="5626583" y="736104"/>
                  </a:cubicBezTo>
                  <a:close/>
                  <a:moveTo>
                    <a:pt x="6749677" y="736104"/>
                  </a:moveTo>
                  <a:cubicBezTo>
                    <a:pt x="6718051" y="736104"/>
                    <a:pt x="6692626" y="736569"/>
                    <a:pt x="6673403" y="737499"/>
                  </a:cubicBezTo>
                  <a:cubicBezTo>
                    <a:pt x="6654180" y="738429"/>
                    <a:pt x="6639141" y="740599"/>
                    <a:pt x="6628289" y="744010"/>
                  </a:cubicBezTo>
                  <a:cubicBezTo>
                    <a:pt x="6617438" y="747421"/>
                    <a:pt x="6609531" y="752382"/>
                    <a:pt x="6604570" y="758893"/>
                  </a:cubicBezTo>
                  <a:cubicBezTo>
                    <a:pt x="6599608" y="765404"/>
                    <a:pt x="6595268" y="773931"/>
                    <a:pt x="6591547" y="784473"/>
                  </a:cubicBezTo>
                  <a:lnTo>
                    <a:pt x="6220407" y="1852315"/>
                  </a:lnTo>
                  <a:cubicBezTo>
                    <a:pt x="6212966" y="1874019"/>
                    <a:pt x="6208315" y="1891382"/>
                    <a:pt x="6206455" y="1904404"/>
                  </a:cubicBezTo>
                  <a:cubicBezTo>
                    <a:pt x="6204594" y="1917427"/>
                    <a:pt x="6206765" y="1927504"/>
                    <a:pt x="6212966" y="1934635"/>
                  </a:cubicBezTo>
                  <a:cubicBezTo>
                    <a:pt x="6219167" y="1941766"/>
                    <a:pt x="6230329" y="1946262"/>
                    <a:pt x="6246452" y="1948123"/>
                  </a:cubicBezTo>
                  <a:cubicBezTo>
                    <a:pt x="6262576" y="1949983"/>
                    <a:pt x="6284900" y="1950913"/>
                    <a:pt x="6313425" y="1950913"/>
                  </a:cubicBezTo>
                  <a:cubicBezTo>
                    <a:pt x="6340089" y="1950913"/>
                    <a:pt x="6361639" y="1950293"/>
                    <a:pt x="6378072" y="1949053"/>
                  </a:cubicBezTo>
                  <a:cubicBezTo>
                    <a:pt x="6394505" y="1947812"/>
                    <a:pt x="6407218" y="1945487"/>
                    <a:pt x="6416209" y="1942076"/>
                  </a:cubicBezTo>
                  <a:cubicBezTo>
                    <a:pt x="6425201" y="1938666"/>
                    <a:pt x="6431712" y="1934015"/>
                    <a:pt x="6435743" y="1928124"/>
                  </a:cubicBezTo>
                  <a:cubicBezTo>
                    <a:pt x="6439774" y="1922233"/>
                    <a:pt x="6443030" y="1914946"/>
                    <a:pt x="6445510" y="1906265"/>
                  </a:cubicBezTo>
                  <a:lnTo>
                    <a:pt x="6521784" y="1670930"/>
                  </a:lnTo>
                  <a:lnTo>
                    <a:pt x="6973850" y="1670930"/>
                  </a:lnTo>
                  <a:lnTo>
                    <a:pt x="7054775" y="1912776"/>
                  </a:lnTo>
                  <a:cubicBezTo>
                    <a:pt x="7057255" y="1920837"/>
                    <a:pt x="7060356" y="1927349"/>
                    <a:pt x="7064077" y="1932310"/>
                  </a:cubicBezTo>
                  <a:cubicBezTo>
                    <a:pt x="7067797" y="1937271"/>
                    <a:pt x="7074309" y="1941146"/>
                    <a:pt x="7083610" y="1943937"/>
                  </a:cubicBezTo>
                  <a:cubicBezTo>
                    <a:pt x="7092912" y="1946727"/>
                    <a:pt x="7106400" y="1948588"/>
                    <a:pt x="7124073" y="1949518"/>
                  </a:cubicBezTo>
                  <a:cubicBezTo>
                    <a:pt x="7141746" y="1950448"/>
                    <a:pt x="7166396" y="1950913"/>
                    <a:pt x="7198022" y="1950913"/>
                  </a:cubicBezTo>
                  <a:cubicBezTo>
                    <a:pt x="7228407" y="1950913"/>
                    <a:pt x="7252283" y="1950138"/>
                    <a:pt x="7269646" y="1948588"/>
                  </a:cubicBezTo>
                  <a:cubicBezTo>
                    <a:pt x="7287008" y="1947037"/>
                    <a:pt x="7299101" y="1943007"/>
                    <a:pt x="7305922" y="1936495"/>
                  </a:cubicBezTo>
                  <a:cubicBezTo>
                    <a:pt x="7312744" y="1929984"/>
                    <a:pt x="7315224" y="1920217"/>
                    <a:pt x="7313364" y="1907195"/>
                  </a:cubicBezTo>
                  <a:cubicBezTo>
                    <a:pt x="7311503" y="1894172"/>
                    <a:pt x="7306853" y="1876499"/>
                    <a:pt x="7299411" y="1854175"/>
                  </a:cubicBezTo>
                  <a:lnTo>
                    <a:pt x="6927341" y="787263"/>
                  </a:lnTo>
                  <a:cubicBezTo>
                    <a:pt x="6923620" y="775481"/>
                    <a:pt x="6919124" y="766179"/>
                    <a:pt x="6913853" y="759358"/>
                  </a:cubicBezTo>
                  <a:cubicBezTo>
                    <a:pt x="6908583" y="752537"/>
                    <a:pt x="6899901" y="747421"/>
                    <a:pt x="6887808" y="744010"/>
                  </a:cubicBezTo>
                  <a:cubicBezTo>
                    <a:pt x="6875716" y="740599"/>
                    <a:pt x="6858818" y="738429"/>
                    <a:pt x="6837114" y="737499"/>
                  </a:cubicBezTo>
                  <a:cubicBezTo>
                    <a:pt x="6815409" y="736569"/>
                    <a:pt x="6786265" y="736104"/>
                    <a:pt x="6749677" y="736104"/>
                  </a:cubicBezTo>
                  <a:close/>
                  <a:moveTo>
                    <a:pt x="7538504" y="741685"/>
                  </a:moveTo>
                  <a:cubicBezTo>
                    <a:pt x="7518040" y="741685"/>
                    <a:pt x="7500831" y="747731"/>
                    <a:pt x="7486879" y="759823"/>
                  </a:cubicBezTo>
                  <a:cubicBezTo>
                    <a:pt x="7472926" y="771915"/>
                    <a:pt x="7465950" y="791604"/>
                    <a:pt x="7465950" y="818889"/>
                  </a:cubicBezTo>
                  <a:lnTo>
                    <a:pt x="7465950" y="1868128"/>
                  </a:lnTo>
                  <a:cubicBezTo>
                    <a:pt x="7465950" y="1895413"/>
                    <a:pt x="7472926" y="1915101"/>
                    <a:pt x="7486879" y="1927194"/>
                  </a:cubicBezTo>
                  <a:cubicBezTo>
                    <a:pt x="7500831" y="1939286"/>
                    <a:pt x="7518040" y="1945332"/>
                    <a:pt x="7538504" y="1945332"/>
                  </a:cubicBezTo>
                  <a:lnTo>
                    <a:pt x="7825928" y="1945332"/>
                  </a:lnTo>
                  <a:cubicBezTo>
                    <a:pt x="7932588" y="1945332"/>
                    <a:pt x="8024520" y="1933705"/>
                    <a:pt x="8101725" y="1910450"/>
                  </a:cubicBezTo>
                  <a:cubicBezTo>
                    <a:pt x="8178930" y="1887196"/>
                    <a:pt x="8244507" y="1850764"/>
                    <a:pt x="8298457" y="1801155"/>
                  </a:cubicBezTo>
                  <a:cubicBezTo>
                    <a:pt x="8352407" y="1751546"/>
                    <a:pt x="8393800" y="1687518"/>
                    <a:pt x="8422636" y="1609074"/>
                  </a:cubicBezTo>
                  <a:cubicBezTo>
                    <a:pt x="8451471" y="1530629"/>
                    <a:pt x="8465888" y="1436216"/>
                    <a:pt x="8465888" y="1325835"/>
                  </a:cubicBezTo>
                  <a:cubicBezTo>
                    <a:pt x="8465888" y="1230337"/>
                    <a:pt x="8452556" y="1146311"/>
                    <a:pt x="8425891" y="1073757"/>
                  </a:cubicBezTo>
                  <a:cubicBezTo>
                    <a:pt x="8399226" y="1001204"/>
                    <a:pt x="8360314" y="940277"/>
                    <a:pt x="8309154" y="890978"/>
                  </a:cubicBezTo>
                  <a:cubicBezTo>
                    <a:pt x="8257994" y="841678"/>
                    <a:pt x="8195053" y="804471"/>
                    <a:pt x="8120328" y="779357"/>
                  </a:cubicBezTo>
                  <a:cubicBezTo>
                    <a:pt x="8045604" y="754242"/>
                    <a:pt x="7954603" y="741685"/>
                    <a:pt x="7847322" y="741685"/>
                  </a:cubicBezTo>
                  <a:lnTo>
                    <a:pt x="7538504" y="741685"/>
                  </a:lnTo>
                  <a:close/>
                  <a:moveTo>
                    <a:pt x="8738654" y="741685"/>
                  </a:moveTo>
                  <a:cubicBezTo>
                    <a:pt x="8718190" y="741685"/>
                    <a:pt x="8700981" y="747731"/>
                    <a:pt x="8687028" y="759823"/>
                  </a:cubicBezTo>
                  <a:cubicBezTo>
                    <a:pt x="8673076" y="771915"/>
                    <a:pt x="8666100" y="791604"/>
                    <a:pt x="8666100" y="818889"/>
                  </a:cubicBezTo>
                  <a:lnTo>
                    <a:pt x="8666100" y="1868128"/>
                  </a:lnTo>
                  <a:cubicBezTo>
                    <a:pt x="8666100" y="1895413"/>
                    <a:pt x="8673076" y="1915101"/>
                    <a:pt x="8687028" y="1927194"/>
                  </a:cubicBezTo>
                  <a:cubicBezTo>
                    <a:pt x="8700981" y="1939286"/>
                    <a:pt x="8718190" y="1945332"/>
                    <a:pt x="8738654" y="1945332"/>
                  </a:cubicBezTo>
                  <a:lnTo>
                    <a:pt x="9343268" y="1945332"/>
                  </a:lnTo>
                  <a:cubicBezTo>
                    <a:pt x="9348849" y="1945332"/>
                    <a:pt x="9353965" y="1943627"/>
                    <a:pt x="9358615" y="1940216"/>
                  </a:cubicBezTo>
                  <a:cubicBezTo>
                    <a:pt x="9363266" y="1936805"/>
                    <a:pt x="9367142" y="1931379"/>
                    <a:pt x="9370243" y="1923938"/>
                  </a:cubicBezTo>
                  <a:cubicBezTo>
                    <a:pt x="9373343" y="1916497"/>
                    <a:pt x="9375668" y="1906730"/>
                    <a:pt x="9377219" y="1894638"/>
                  </a:cubicBezTo>
                  <a:cubicBezTo>
                    <a:pt x="9378769" y="1882545"/>
                    <a:pt x="9379544" y="1867507"/>
                    <a:pt x="9379544" y="1849524"/>
                  </a:cubicBezTo>
                  <a:cubicBezTo>
                    <a:pt x="9379544" y="1831540"/>
                    <a:pt x="9378769" y="1816503"/>
                    <a:pt x="9377219" y="1804410"/>
                  </a:cubicBezTo>
                  <a:cubicBezTo>
                    <a:pt x="9375668" y="1792318"/>
                    <a:pt x="9373343" y="1782551"/>
                    <a:pt x="9370243" y="1775110"/>
                  </a:cubicBezTo>
                  <a:cubicBezTo>
                    <a:pt x="9367142" y="1767669"/>
                    <a:pt x="9363266" y="1762243"/>
                    <a:pt x="9358615" y="1758832"/>
                  </a:cubicBezTo>
                  <a:cubicBezTo>
                    <a:pt x="9353965" y="1755421"/>
                    <a:pt x="9348849" y="1753716"/>
                    <a:pt x="9343268" y="1753716"/>
                  </a:cubicBezTo>
                  <a:lnTo>
                    <a:pt x="8909806" y="1753716"/>
                  </a:lnTo>
                  <a:lnTo>
                    <a:pt x="8909806" y="1414202"/>
                  </a:lnTo>
                  <a:lnTo>
                    <a:pt x="9273504" y="1414202"/>
                  </a:lnTo>
                  <a:cubicBezTo>
                    <a:pt x="9279085" y="1414202"/>
                    <a:pt x="9284201" y="1412651"/>
                    <a:pt x="9288852" y="1409551"/>
                  </a:cubicBezTo>
                  <a:cubicBezTo>
                    <a:pt x="9293503" y="1406450"/>
                    <a:pt x="9297378" y="1401334"/>
                    <a:pt x="9300479" y="1394203"/>
                  </a:cubicBezTo>
                  <a:cubicBezTo>
                    <a:pt x="9303580" y="1387072"/>
                    <a:pt x="9305905" y="1377615"/>
                    <a:pt x="9307456" y="1365833"/>
                  </a:cubicBezTo>
                  <a:cubicBezTo>
                    <a:pt x="9309006" y="1354050"/>
                    <a:pt x="9309781" y="1339167"/>
                    <a:pt x="9309781" y="1321184"/>
                  </a:cubicBezTo>
                  <a:cubicBezTo>
                    <a:pt x="9309781" y="1303821"/>
                    <a:pt x="9309006" y="1289093"/>
                    <a:pt x="9307456" y="1277001"/>
                  </a:cubicBezTo>
                  <a:cubicBezTo>
                    <a:pt x="9305905" y="1264909"/>
                    <a:pt x="9303580" y="1255297"/>
                    <a:pt x="9300479" y="1248165"/>
                  </a:cubicBezTo>
                  <a:cubicBezTo>
                    <a:pt x="9297378" y="1241034"/>
                    <a:pt x="9293503" y="1235763"/>
                    <a:pt x="9288852" y="1232352"/>
                  </a:cubicBezTo>
                  <a:cubicBezTo>
                    <a:pt x="9284201" y="1228942"/>
                    <a:pt x="9279085" y="1227236"/>
                    <a:pt x="9273504" y="1227236"/>
                  </a:cubicBezTo>
                  <a:lnTo>
                    <a:pt x="8909806" y="1227236"/>
                  </a:lnTo>
                  <a:lnTo>
                    <a:pt x="8909806" y="933301"/>
                  </a:lnTo>
                  <a:lnTo>
                    <a:pt x="9339547" y="933301"/>
                  </a:lnTo>
                  <a:cubicBezTo>
                    <a:pt x="9345128" y="933301"/>
                    <a:pt x="9350089" y="931595"/>
                    <a:pt x="9354430" y="928185"/>
                  </a:cubicBezTo>
                  <a:cubicBezTo>
                    <a:pt x="9358770" y="924774"/>
                    <a:pt x="9362491" y="919348"/>
                    <a:pt x="9365592" y="911907"/>
                  </a:cubicBezTo>
                  <a:cubicBezTo>
                    <a:pt x="9368692" y="904465"/>
                    <a:pt x="9371018" y="894699"/>
                    <a:pt x="9372568" y="882606"/>
                  </a:cubicBezTo>
                  <a:cubicBezTo>
                    <a:pt x="9374118" y="870514"/>
                    <a:pt x="9374893" y="855786"/>
                    <a:pt x="9374893" y="838423"/>
                  </a:cubicBezTo>
                  <a:cubicBezTo>
                    <a:pt x="9374893" y="819819"/>
                    <a:pt x="9374118" y="804471"/>
                    <a:pt x="9372568" y="792379"/>
                  </a:cubicBezTo>
                  <a:cubicBezTo>
                    <a:pt x="9371018" y="780287"/>
                    <a:pt x="9368692" y="770365"/>
                    <a:pt x="9365592" y="762614"/>
                  </a:cubicBezTo>
                  <a:cubicBezTo>
                    <a:pt x="9362491" y="754862"/>
                    <a:pt x="9358770" y="749436"/>
                    <a:pt x="9354430" y="746335"/>
                  </a:cubicBezTo>
                  <a:cubicBezTo>
                    <a:pt x="9350089" y="743235"/>
                    <a:pt x="9345128" y="741685"/>
                    <a:pt x="9339547" y="741685"/>
                  </a:cubicBezTo>
                  <a:lnTo>
                    <a:pt x="8738654" y="741685"/>
                  </a:lnTo>
                  <a:close/>
                  <a:moveTo>
                    <a:pt x="2320553" y="736104"/>
                  </a:moveTo>
                  <a:cubicBezTo>
                    <a:pt x="2288927" y="736104"/>
                    <a:pt x="2263502" y="736569"/>
                    <a:pt x="2244278" y="737499"/>
                  </a:cubicBezTo>
                  <a:cubicBezTo>
                    <a:pt x="2225055" y="738429"/>
                    <a:pt x="2210017" y="740599"/>
                    <a:pt x="2199165" y="744010"/>
                  </a:cubicBezTo>
                  <a:cubicBezTo>
                    <a:pt x="2188313" y="747421"/>
                    <a:pt x="2180406" y="752382"/>
                    <a:pt x="2175445" y="758893"/>
                  </a:cubicBezTo>
                  <a:cubicBezTo>
                    <a:pt x="2170484" y="765404"/>
                    <a:pt x="2166143" y="773931"/>
                    <a:pt x="2162423" y="784473"/>
                  </a:cubicBezTo>
                  <a:lnTo>
                    <a:pt x="1791282" y="1852315"/>
                  </a:lnTo>
                  <a:cubicBezTo>
                    <a:pt x="1783841" y="1874019"/>
                    <a:pt x="1779190" y="1891382"/>
                    <a:pt x="1777330" y="1904404"/>
                  </a:cubicBezTo>
                  <a:cubicBezTo>
                    <a:pt x="1775469" y="1917427"/>
                    <a:pt x="1777640" y="1927504"/>
                    <a:pt x="1783841" y="1934635"/>
                  </a:cubicBezTo>
                  <a:cubicBezTo>
                    <a:pt x="1790042" y="1941766"/>
                    <a:pt x="1801204" y="1946262"/>
                    <a:pt x="1817327" y="1948123"/>
                  </a:cubicBezTo>
                  <a:cubicBezTo>
                    <a:pt x="1833450" y="1949983"/>
                    <a:pt x="1855775" y="1950913"/>
                    <a:pt x="1884300" y="1950913"/>
                  </a:cubicBezTo>
                  <a:cubicBezTo>
                    <a:pt x="1910965" y="1950913"/>
                    <a:pt x="1932514" y="1950293"/>
                    <a:pt x="1948947" y="1949053"/>
                  </a:cubicBezTo>
                  <a:cubicBezTo>
                    <a:pt x="1965380" y="1947812"/>
                    <a:pt x="1978093" y="1945487"/>
                    <a:pt x="1987084" y="1942076"/>
                  </a:cubicBezTo>
                  <a:cubicBezTo>
                    <a:pt x="1996076" y="1938666"/>
                    <a:pt x="2002587" y="1934015"/>
                    <a:pt x="2006618" y="1928124"/>
                  </a:cubicBezTo>
                  <a:cubicBezTo>
                    <a:pt x="2010649" y="1922233"/>
                    <a:pt x="2013905" y="1914946"/>
                    <a:pt x="2016385" y="1906265"/>
                  </a:cubicBezTo>
                  <a:lnTo>
                    <a:pt x="2092659" y="1670930"/>
                  </a:lnTo>
                  <a:lnTo>
                    <a:pt x="2544725" y="1670930"/>
                  </a:lnTo>
                  <a:lnTo>
                    <a:pt x="2625650" y="1912776"/>
                  </a:lnTo>
                  <a:cubicBezTo>
                    <a:pt x="2628131" y="1920837"/>
                    <a:pt x="2631231" y="1927349"/>
                    <a:pt x="2634952" y="1932310"/>
                  </a:cubicBezTo>
                  <a:cubicBezTo>
                    <a:pt x="2638673" y="1937271"/>
                    <a:pt x="2645184" y="1941146"/>
                    <a:pt x="2654486" y="1943937"/>
                  </a:cubicBezTo>
                  <a:cubicBezTo>
                    <a:pt x="2663787" y="1946727"/>
                    <a:pt x="2677275" y="1948588"/>
                    <a:pt x="2694948" y="1949518"/>
                  </a:cubicBezTo>
                  <a:cubicBezTo>
                    <a:pt x="2712622" y="1950448"/>
                    <a:pt x="2737271" y="1950913"/>
                    <a:pt x="2768897" y="1950913"/>
                  </a:cubicBezTo>
                  <a:cubicBezTo>
                    <a:pt x="2799283" y="1950913"/>
                    <a:pt x="2823158" y="1950138"/>
                    <a:pt x="2840521" y="1948588"/>
                  </a:cubicBezTo>
                  <a:cubicBezTo>
                    <a:pt x="2857884" y="1947037"/>
                    <a:pt x="2869976" y="1943007"/>
                    <a:pt x="2876798" y="1936495"/>
                  </a:cubicBezTo>
                  <a:cubicBezTo>
                    <a:pt x="2883619" y="1929984"/>
                    <a:pt x="2886099" y="1920217"/>
                    <a:pt x="2884239" y="1907195"/>
                  </a:cubicBezTo>
                  <a:cubicBezTo>
                    <a:pt x="2882379" y="1894172"/>
                    <a:pt x="2877728" y="1876499"/>
                    <a:pt x="2870286" y="1854175"/>
                  </a:cubicBezTo>
                  <a:lnTo>
                    <a:pt x="2498216" y="787263"/>
                  </a:lnTo>
                  <a:cubicBezTo>
                    <a:pt x="2494495" y="775481"/>
                    <a:pt x="2490000" y="766179"/>
                    <a:pt x="2484729" y="759358"/>
                  </a:cubicBezTo>
                  <a:cubicBezTo>
                    <a:pt x="2479458" y="752537"/>
                    <a:pt x="2470776" y="747421"/>
                    <a:pt x="2458684" y="744010"/>
                  </a:cubicBezTo>
                  <a:cubicBezTo>
                    <a:pt x="2446591" y="740599"/>
                    <a:pt x="2429693" y="738429"/>
                    <a:pt x="2407989" y="737499"/>
                  </a:cubicBezTo>
                  <a:cubicBezTo>
                    <a:pt x="2386285" y="736569"/>
                    <a:pt x="2357139" y="736104"/>
                    <a:pt x="2320553" y="736104"/>
                  </a:cubicBezTo>
                  <a:close/>
                  <a:moveTo>
                    <a:pt x="3922353" y="737964"/>
                  </a:moveTo>
                  <a:cubicBezTo>
                    <a:pt x="3900028" y="737964"/>
                    <a:pt x="3881735" y="738739"/>
                    <a:pt x="3867472" y="740289"/>
                  </a:cubicBezTo>
                  <a:cubicBezTo>
                    <a:pt x="3853209" y="741840"/>
                    <a:pt x="3841737" y="744475"/>
                    <a:pt x="3833056" y="748196"/>
                  </a:cubicBezTo>
                  <a:cubicBezTo>
                    <a:pt x="3824374" y="751917"/>
                    <a:pt x="3818173" y="756257"/>
                    <a:pt x="3814452" y="761218"/>
                  </a:cubicBezTo>
                  <a:cubicBezTo>
                    <a:pt x="3810731" y="766179"/>
                    <a:pt x="3808871" y="771760"/>
                    <a:pt x="3808871" y="777961"/>
                  </a:cubicBezTo>
                  <a:lnTo>
                    <a:pt x="3808871" y="1342578"/>
                  </a:lnTo>
                  <a:cubicBezTo>
                    <a:pt x="3808871" y="1385366"/>
                    <a:pt x="3809336" y="1430325"/>
                    <a:pt x="3810266" y="1477454"/>
                  </a:cubicBezTo>
                  <a:cubicBezTo>
                    <a:pt x="3811197" y="1524582"/>
                    <a:pt x="3812592" y="1569851"/>
                    <a:pt x="3814452" y="1613259"/>
                  </a:cubicBezTo>
                  <a:lnTo>
                    <a:pt x="3813522" y="1613259"/>
                  </a:lnTo>
                  <a:cubicBezTo>
                    <a:pt x="3802360" y="1588455"/>
                    <a:pt x="3790888" y="1563650"/>
                    <a:pt x="3779105" y="1538845"/>
                  </a:cubicBezTo>
                  <a:cubicBezTo>
                    <a:pt x="3767323" y="1514041"/>
                    <a:pt x="3755231" y="1488771"/>
                    <a:pt x="3742829" y="1463036"/>
                  </a:cubicBezTo>
                  <a:cubicBezTo>
                    <a:pt x="3730426" y="1437301"/>
                    <a:pt x="3717558" y="1411566"/>
                    <a:pt x="3704226" y="1385831"/>
                  </a:cubicBezTo>
                  <a:cubicBezTo>
                    <a:pt x="3690893" y="1360096"/>
                    <a:pt x="3677406" y="1333897"/>
                    <a:pt x="3663764" y="1307232"/>
                  </a:cubicBezTo>
                  <a:lnTo>
                    <a:pt x="3429359" y="867258"/>
                  </a:lnTo>
                  <a:cubicBezTo>
                    <a:pt x="3417577" y="843074"/>
                    <a:pt x="3406105" y="822765"/>
                    <a:pt x="3394943" y="806332"/>
                  </a:cubicBezTo>
                  <a:cubicBezTo>
                    <a:pt x="3383781" y="789899"/>
                    <a:pt x="3371843" y="777031"/>
                    <a:pt x="3359131" y="767730"/>
                  </a:cubicBezTo>
                  <a:cubicBezTo>
                    <a:pt x="3346419" y="758428"/>
                    <a:pt x="3332001" y="751762"/>
                    <a:pt x="3315878" y="747731"/>
                  </a:cubicBezTo>
                  <a:cubicBezTo>
                    <a:pt x="3299755" y="743700"/>
                    <a:pt x="3279911" y="741685"/>
                    <a:pt x="3256347" y="741685"/>
                  </a:cubicBezTo>
                  <a:lnTo>
                    <a:pt x="3125192" y="741685"/>
                  </a:lnTo>
                  <a:cubicBezTo>
                    <a:pt x="3100387" y="741685"/>
                    <a:pt x="3079458" y="748971"/>
                    <a:pt x="3062405" y="763544"/>
                  </a:cubicBezTo>
                  <a:cubicBezTo>
                    <a:pt x="3045352" y="778116"/>
                    <a:pt x="3036825" y="799976"/>
                    <a:pt x="3036825" y="829121"/>
                  </a:cubicBezTo>
                  <a:lnTo>
                    <a:pt x="3036825" y="1910916"/>
                  </a:lnTo>
                  <a:cubicBezTo>
                    <a:pt x="3036825" y="1917117"/>
                    <a:pt x="3038375" y="1922698"/>
                    <a:pt x="3041476" y="1927659"/>
                  </a:cubicBezTo>
                  <a:cubicBezTo>
                    <a:pt x="3044577" y="1932620"/>
                    <a:pt x="3050158" y="1936805"/>
                    <a:pt x="3058219" y="1940216"/>
                  </a:cubicBezTo>
                  <a:cubicBezTo>
                    <a:pt x="3066281" y="1943627"/>
                    <a:pt x="3077443" y="1946262"/>
                    <a:pt x="3091705" y="1948123"/>
                  </a:cubicBezTo>
                  <a:cubicBezTo>
                    <a:pt x="3105968" y="1949983"/>
                    <a:pt x="3123952" y="1950913"/>
                    <a:pt x="3145656" y="1950913"/>
                  </a:cubicBezTo>
                  <a:cubicBezTo>
                    <a:pt x="3167980" y="1950913"/>
                    <a:pt x="3186273" y="1949983"/>
                    <a:pt x="3200536" y="1948123"/>
                  </a:cubicBezTo>
                  <a:cubicBezTo>
                    <a:pt x="3214799" y="1946262"/>
                    <a:pt x="3226116" y="1943627"/>
                    <a:pt x="3234487" y="1940216"/>
                  </a:cubicBezTo>
                  <a:cubicBezTo>
                    <a:pt x="3242859" y="1936805"/>
                    <a:pt x="3248750" y="1932620"/>
                    <a:pt x="3252161" y="1927659"/>
                  </a:cubicBezTo>
                  <a:cubicBezTo>
                    <a:pt x="3255571" y="1922698"/>
                    <a:pt x="3257277" y="1917117"/>
                    <a:pt x="3257277" y="1910916"/>
                  </a:cubicBezTo>
                  <a:lnTo>
                    <a:pt x="3257277" y="1281187"/>
                  </a:lnTo>
                  <a:cubicBezTo>
                    <a:pt x="3257277" y="1234058"/>
                    <a:pt x="3256657" y="1188324"/>
                    <a:pt x="3255416" y="1143986"/>
                  </a:cubicBezTo>
                  <a:cubicBezTo>
                    <a:pt x="3254176" y="1099647"/>
                    <a:pt x="3252316" y="1055154"/>
                    <a:pt x="3249836" y="1010505"/>
                  </a:cubicBezTo>
                  <a:lnTo>
                    <a:pt x="3251696" y="1010505"/>
                  </a:lnTo>
                  <a:cubicBezTo>
                    <a:pt x="3265958" y="1047092"/>
                    <a:pt x="3282081" y="1084764"/>
                    <a:pt x="3300065" y="1123522"/>
                  </a:cubicBezTo>
                  <a:cubicBezTo>
                    <a:pt x="3318049" y="1162279"/>
                    <a:pt x="3335722" y="1198401"/>
                    <a:pt x="3353085" y="1231887"/>
                  </a:cubicBezTo>
                  <a:lnTo>
                    <a:pt x="3652602" y="1794644"/>
                  </a:lnTo>
                  <a:cubicBezTo>
                    <a:pt x="3668104" y="1825649"/>
                    <a:pt x="3682057" y="1850919"/>
                    <a:pt x="3694459" y="1870453"/>
                  </a:cubicBezTo>
                  <a:cubicBezTo>
                    <a:pt x="3706861" y="1889987"/>
                    <a:pt x="3719729" y="1905490"/>
                    <a:pt x="3733062" y="1916962"/>
                  </a:cubicBezTo>
                  <a:cubicBezTo>
                    <a:pt x="3746394" y="1928434"/>
                    <a:pt x="3760967" y="1936340"/>
                    <a:pt x="3776780" y="1940681"/>
                  </a:cubicBezTo>
                  <a:cubicBezTo>
                    <a:pt x="3792593" y="1945022"/>
                    <a:pt x="3811352" y="1947192"/>
                    <a:pt x="3833056" y="1947192"/>
                  </a:cubicBezTo>
                  <a:lnTo>
                    <a:pt x="3937235" y="1947192"/>
                  </a:lnTo>
                  <a:cubicBezTo>
                    <a:pt x="3949018" y="1947192"/>
                    <a:pt x="3960644" y="1945487"/>
                    <a:pt x="3972117" y="1942076"/>
                  </a:cubicBezTo>
                  <a:cubicBezTo>
                    <a:pt x="3983589" y="1938666"/>
                    <a:pt x="3993511" y="1933240"/>
                    <a:pt x="4001883" y="1925798"/>
                  </a:cubicBezTo>
                  <a:cubicBezTo>
                    <a:pt x="4010254" y="1918357"/>
                    <a:pt x="4016920" y="1909055"/>
                    <a:pt x="4021881" y="1897893"/>
                  </a:cubicBezTo>
                  <a:cubicBezTo>
                    <a:pt x="4026842" y="1886731"/>
                    <a:pt x="4029323" y="1874019"/>
                    <a:pt x="4029323" y="1859756"/>
                  </a:cubicBezTo>
                  <a:lnTo>
                    <a:pt x="4029323" y="777961"/>
                  </a:lnTo>
                  <a:cubicBezTo>
                    <a:pt x="4029323" y="771760"/>
                    <a:pt x="4027773" y="766179"/>
                    <a:pt x="4024672" y="761218"/>
                  </a:cubicBezTo>
                  <a:cubicBezTo>
                    <a:pt x="4021571" y="756257"/>
                    <a:pt x="4016145" y="751917"/>
                    <a:pt x="4008394" y="748196"/>
                  </a:cubicBezTo>
                  <a:cubicBezTo>
                    <a:pt x="4000642" y="744475"/>
                    <a:pt x="3989635" y="741840"/>
                    <a:pt x="3975373" y="740289"/>
                  </a:cubicBezTo>
                  <a:cubicBezTo>
                    <a:pt x="3961110" y="738739"/>
                    <a:pt x="3943436" y="737964"/>
                    <a:pt x="3922353" y="737964"/>
                  </a:cubicBezTo>
                  <a:close/>
                  <a:moveTo>
                    <a:pt x="909104" y="741685"/>
                  </a:moveTo>
                  <a:cubicBezTo>
                    <a:pt x="888640" y="741685"/>
                    <a:pt x="871432" y="747731"/>
                    <a:pt x="857479" y="759823"/>
                  </a:cubicBezTo>
                  <a:cubicBezTo>
                    <a:pt x="843526" y="771915"/>
                    <a:pt x="836550" y="791604"/>
                    <a:pt x="836550" y="818889"/>
                  </a:cubicBezTo>
                  <a:lnTo>
                    <a:pt x="836550" y="1868128"/>
                  </a:lnTo>
                  <a:cubicBezTo>
                    <a:pt x="836550" y="1895413"/>
                    <a:pt x="843526" y="1915101"/>
                    <a:pt x="857479" y="1927194"/>
                  </a:cubicBezTo>
                  <a:cubicBezTo>
                    <a:pt x="871432" y="1939286"/>
                    <a:pt x="888640" y="1945332"/>
                    <a:pt x="909104" y="1945332"/>
                  </a:cubicBezTo>
                  <a:lnTo>
                    <a:pt x="1229084" y="1945332"/>
                  </a:lnTo>
                  <a:cubicBezTo>
                    <a:pt x="1277453" y="1945332"/>
                    <a:pt x="1321327" y="1942386"/>
                    <a:pt x="1360704" y="1936495"/>
                  </a:cubicBezTo>
                  <a:cubicBezTo>
                    <a:pt x="1400082" y="1930604"/>
                    <a:pt x="1437134" y="1921458"/>
                    <a:pt x="1471860" y="1909055"/>
                  </a:cubicBezTo>
                  <a:cubicBezTo>
                    <a:pt x="1506587" y="1896653"/>
                    <a:pt x="1538368" y="1880840"/>
                    <a:pt x="1567203" y="1861616"/>
                  </a:cubicBezTo>
                  <a:cubicBezTo>
                    <a:pt x="1596038" y="1842393"/>
                    <a:pt x="1620843" y="1819448"/>
                    <a:pt x="1641617" y="1792783"/>
                  </a:cubicBezTo>
                  <a:cubicBezTo>
                    <a:pt x="1662391" y="1766118"/>
                    <a:pt x="1678669" y="1735422"/>
                    <a:pt x="1690451" y="1700696"/>
                  </a:cubicBezTo>
                  <a:cubicBezTo>
                    <a:pt x="1702234" y="1665969"/>
                    <a:pt x="1708125" y="1627212"/>
                    <a:pt x="1708125" y="1584424"/>
                  </a:cubicBezTo>
                  <a:cubicBezTo>
                    <a:pt x="1708125" y="1543496"/>
                    <a:pt x="1701924" y="1506599"/>
                    <a:pt x="1689521" y="1473733"/>
                  </a:cubicBezTo>
                  <a:cubicBezTo>
                    <a:pt x="1677119" y="1440867"/>
                    <a:pt x="1660221" y="1412186"/>
                    <a:pt x="1638827" y="1387692"/>
                  </a:cubicBezTo>
                  <a:cubicBezTo>
                    <a:pt x="1617433" y="1363197"/>
                    <a:pt x="1592318" y="1343198"/>
                    <a:pt x="1563482" y="1327695"/>
                  </a:cubicBezTo>
                  <a:cubicBezTo>
                    <a:pt x="1534647" y="1312192"/>
                    <a:pt x="1503176" y="1301340"/>
                    <a:pt x="1469069" y="1295139"/>
                  </a:cubicBezTo>
                  <a:cubicBezTo>
                    <a:pt x="1495735" y="1285217"/>
                    <a:pt x="1519454" y="1272195"/>
                    <a:pt x="1540228" y="1256072"/>
                  </a:cubicBezTo>
                  <a:cubicBezTo>
                    <a:pt x="1561002" y="1239949"/>
                    <a:pt x="1578520" y="1221345"/>
                    <a:pt x="1592783" y="1200261"/>
                  </a:cubicBezTo>
                  <a:cubicBezTo>
                    <a:pt x="1607046" y="1179177"/>
                    <a:pt x="1617898" y="1155768"/>
                    <a:pt x="1625339" y="1130033"/>
                  </a:cubicBezTo>
                  <a:cubicBezTo>
                    <a:pt x="1632780" y="1104298"/>
                    <a:pt x="1636501" y="1076858"/>
                    <a:pt x="1636501" y="1047712"/>
                  </a:cubicBezTo>
                  <a:cubicBezTo>
                    <a:pt x="1636501" y="995623"/>
                    <a:pt x="1627199" y="950354"/>
                    <a:pt x="1608596" y="911907"/>
                  </a:cubicBezTo>
                  <a:cubicBezTo>
                    <a:pt x="1589992" y="873459"/>
                    <a:pt x="1563172" y="841678"/>
                    <a:pt x="1528136" y="816564"/>
                  </a:cubicBezTo>
                  <a:cubicBezTo>
                    <a:pt x="1493099" y="791449"/>
                    <a:pt x="1450001" y="772690"/>
                    <a:pt x="1398841" y="760288"/>
                  </a:cubicBezTo>
                  <a:cubicBezTo>
                    <a:pt x="1347682" y="747886"/>
                    <a:pt x="1285205" y="741685"/>
                    <a:pt x="1211411" y="741685"/>
                  </a:cubicBezTo>
                  <a:lnTo>
                    <a:pt x="909104" y="741685"/>
                  </a:lnTo>
                  <a:close/>
                </a:path>
              </a:pathLst>
            </a:cu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5526E0E-E0E2-4A2B-A486-C2BCD0E5C9F2}"/>
                </a:ext>
              </a:extLst>
            </p:cNvPr>
            <p:cNvGrpSpPr/>
            <p:nvPr/>
          </p:nvGrpSpPr>
          <p:grpSpPr>
            <a:xfrm>
              <a:off x="801849" y="720292"/>
              <a:ext cx="10588302" cy="1246435"/>
              <a:chOff x="836551" y="720292"/>
              <a:chExt cx="10588302" cy="1246435"/>
            </a:xfrm>
          </p:grpSpPr>
          <p:pic>
            <p:nvPicPr>
              <p:cNvPr id="44" name="Picture 43" descr="Pin page">
                <a:extLst>
                  <a:ext uri="{FF2B5EF4-FFF2-40B4-BE49-F238E27FC236}">
                    <a16:creationId xmlns:a16="http://schemas.microsoft.com/office/drawing/2014/main" id="{2B947ABF-AE01-4719-BCB8-753F74A53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7985" t="10503" r="15568" b="71322"/>
              <a:stretch>
                <a:fillRect/>
              </a:stretch>
            </p:blipFill>
            <p:spPr bwMode="auto">
              <a:xfrm>
                <a:off x="9507946" y="720292"/>
                <a:ext cx="785998" cy="1246435"/>
              </a:xfrm>
              <a:custGeom>
                <a:avLst/>
                <a:gdLst/>
                <a:ahLst/>
                <a:cxnLst/>
                <a:rect l="l" t="t" r="r" b="b"/>
                <a:pathLst>
                  <a:path w="785998" h="1246435">
                    <a:moveTo>
                      <a:pt x="424160" y="0"/>
                    </a:moveTo>
                    <a:cubicBezTo>
                      <a:pt x="452685" y="0"/>
                      <a:pt x="481211" y="2170"/>
                      <a:pt x="509736" y="6511"/>
                    </a:cubicBezTo>
                    <a:cubicBezTo>
                      <a:pt x="538261" y="10852"/>
                      <a:pt x="564926" y="16743"/>
                      <a:pt x="589731" y="24184"/>
                    </a:cubicBezTo>
                    <a:cubicBezTo>
                      <a:pt x="614536" y="31626"/>
                      <a:pt x="636550" y="39997"/>
                      <a:pt x="655774" y="49299"/>
                    </a:cubicBezTo>
                    <a:cubicBezTo>
                      <a:pt x="674997" y="58601"/>
                      <a:pt x="687710" y="66352"/>
                      <a:pt x="693911" y="72553"/>
                    </a:cubicBezTo>
                    <a:cubicBezTo>
                      <a:pt x="700112" y="78754"/>
                      <a:pt x="704298" y="84025"/>
                      <a:pt x="706468" y="88366"/>
                    </a:cubicBezTo>
                    <a:cubicBezTo>
                      <a:pt x="708639" y="92707"/>
                      <a:pt x="710499" y="98443"/>
                      <a:pt x="712049" y="105575"/>
                    </a:cubicBezTo>
                    <a:cubicBezTo>
                      <a:pt x="713599" y="112706"/>
                      <a:pt x="714685" y="121698"/>
                      <a:pt x="715305" y="132550"/>
                    </a:cubicBezTo>
                    <a:cubicBezTo>
                      <a:pt x="715925" y="143402"/>
                      <a:pt x="716235" y="156889"/>
                      <a:pt x="716235" y="173012"/>
                    </a:cubicBezTo>
                    <a:cubicBezTo>
                      <a:pt x="716235" y="190996"/>
                      <a:pt x="715770" y="206188"/>
                      <a:pt x="714840" y="218591"/>
                    </a:cubicBezTo>
                    <a:cubicBezTo>
                      <a:pt x="713910" y="230993"/>
                      <a:pt x="712359" y="241225"/>
                      <a:pt x="710189" y="249287"/>
                    </a:cubicBezTo>
                    <a:cubicBezTo>
                      <a:pt x="708018" y="257348"/>
                      <a:pt x="704918" y="263239"/>
                      <a:pt x="700887" y="266960"/>
                    </a:cubicBezTo>
                    <a:cubicBezTo>
                      <a:pt x="696856" y="270681"/>
                      <a:pt x="691430" y="272541"/>
                      <a:pt x="684609" y="272541"/>
                    </a:cubicBezTo>
                    <a:cubicBezTo>
                      <a:pt x="677788" y="272541"/>
                      <a:pt x="666936" y="268200"/>
                      <a:pt x="652053" y="259519"/>
                    </a:cubicBezTo>
                    <a:cubicBezTo>
                      <a:pt x="637170" y="250837"/>
                      <a:pt x="618877" y="241380"/>
                      <a:pt x="597173" y="231148"/>
                    </a:cubicBezTo>
                    <a:cubicBezTo>
                      <a:pt x="575468" y="220916"/>
                      <a:pt x="550353" y="211615"/>
                      <a:pt x="521828" y="203243"/>
                    </a:cubicBezTo>
                    <a:cubicBezTo>
                      <a:pt x="493303" y="194871"/>
                      <a:pt x="461987" y="190686"/>
                      <a:pt x="427881" y="190686"/>
                    </a:cubicBezTo>
                    <a:cubicBezTo>
                      <a:pt x="401215" y="190686"/>
                      <a:pt x="377961" y="193941"/>
                      <a:pt x="358118" y="200452"/>
                    </a:cubicBezTo>
                    <a:cubicBezTo>
                      <a:pt x="338273" y="206964"/>
                      <a:pt x="321685" y="215955"/>
                      <a:pt x="308353" y="227428"/>
                    </a:cubicBezTo>
                    <a:cubicBezTo>
                      <a:pt x="295020" y="238900"/>
                      <a:pt x="285099" y="252697"/>
                      <a:pt x="278587" y="268820"/>
                    </a:cubicBezTo>
                    <a:cubicBezTo>
                      <a:pt x="272076" y="284943"/>
                      <a:pt x="268821" y="301997"/>
                      <a:pt x="268821" y="319980"/>
                    </a:cubicBezTo>
                    <a:cubicBezTo>
                      <a:pt x="268821" y="346645"/>
                      <a:pt x="276107" y="369744"/>
                      <a:pt x="290680" y="389278"/>
                    </a:cubicBezTo>
                    <a:cubicBezTo>
                      <a:pt x="305252" y="408812"/>
                      <a:pt x="324786" y="426175"/>
                      <a:pt x="349281" y="441368"/>
                    </a:cubicBezTo>
                    <a:cubicBezTo>
                      <a:pt x="373775" y="456561"/>
                      <a:pt x="401525" y="470824"/>
                      <a:pt x="432532" y="484156"/>
                    </a:cubicBezTo>
                    <a:cubicBezTo>
                      <a:pt x="463537" y="497489"/>
                      <a:pt x="495163" y="511596"/>
                      <a:pt x="527410" y="526479"/>
                    </a:cubicBezTo>
                    <a:cubicBezTo>
                      <a:pt x="559655" y="541362"/>
                      <a:pt x="591281" y="558260"/>
                      <a:pt x="622287" y="577174"/>
                    </a:cubicBezTo>
                    <a:cubicBezTo>
                      <a:pt x="653293" y="596087"/>
                      <a:pt x="680889" y="618722"/>
                      <a:pt x="705073" y="645076"/>
                    </a:cubicBezTo>
                    <a:cubicBezTo>
                      <a:pt x="729258" y="671431"/>
                      <a:pt x="748791" y="702437"/>
                      <a:pt x="763674" y="738094"/>
                    </a:cubicBezTo>
                    <a:cubicBezTo>
                      <a:pt x="778557" y="773751"/>
                      <a:pt x="785998" y="815764"/>
                      <a:pt x="785998" y="864133"/>
                    </a:cubicBezTo>
                    <a:cubicBezTo>
                      <a:pt x="785998" y="927385"/>
                      <a:pt x="774216" y="982885"/>
                      <a:pt x="750652" y="1030634"/>
                    </a:cubicBezTo>
                    <a:cubicBezTo>
                      <a:pt x="727087" y="1078383"/>
                      <a:pt x="695151" y="1118226"/>
                      <a:pt x="654844" y="1150162"/>
                    </a:cubicBezTo>
                    <a:cubicBezTo>
                      <a:pt x="614536" y="1182098"/>
                      <a:pt x="567407" y="1206127"/>
                      <a:pt x="513457" y="1222251"/>
                    </a:cubicBezTo>
                    <a:cubicBezTo>
                      <a:pt x="459507" y="1238374"/>
                      <a:pt x="401836" y="1246435"/>
                      <a:pt x="340444" y="1246435"/>
                    </a:cubicBezTo>
                    <a:cubicBezTo>
                      <a:pt x="298896" y="1246435"/>
                      <a:pt x="260294" y="1243024"/>
                      <a:pt x="224637" y="1236203"/>
                    </a:cubicBezTo>
                    <a:cubicBezTo>
                      <a:pt x="188980" y="1229382"/>
                      <a:pt x="157509" y="1221165"/>
                      <a:pt x="130224" y="1211554"/>
                    </a:cubicBezTo>
                    <a:cubicBezTo>
                      <a:pt x="102939" y="1201942"/>
                      <a:pt x="80150" y="1191865"/>
                      <a:pt x="61857" y="1181323"/>
                    </a:cubicBezTo>
                    <a:cubicBezTo>
                      <a:pt x="43563" y="1170781"/>
                      <a:pt x="30385" y="1161479"/>
                      <a:pt x="22324" y="1153418"/>
                    </a:cubicBezTo>
                    <a:cubicBezTo>
                      <a:pt x="14262" y="1145356"/>
                      <a:pt x="8526" y="1133729"/>
                      <a:pt x="5116" y="1118536"/>
                    </a:cubicBezTo>
                    <a:cubicBezTo>
                      <a:pt x="1705" y="1103343"/>
                      <a:pt x="0" y="1081484"/>
                      <a:pt x="0" y="1052959"/>
                    </a:cubicBezTo>
                    <a:cubicBezTo>
                      <a:pt x="0" y="1033735"/>
                      <a:pt x="620" y="1017612"/>
                      <a:pt x="1860" y="1004589"/>
                    </a:cubicBezTo>
                    <a:cubicBezTo>
                      <a:pt x="3100" y="991567"/>
                      <a:pt x="5116" y="981025"/>
                      <a:pt x="7906" y="972963"/>
                    </a:cubicBezTo>
                    <a:cubicBezTo>
                      <a:pt x="10697" y="964902"/>
                      <a:pt x="14418" y="959166"/>
                      <a:pt x="19068" y="955755"/>
                    </a:cubicBezTo>
                    <a:cubicBezTo>
                      <a:pt x="23719" y="952345"/>
                      <a:pt x="29145" y="950639"/>
                      <a:pt x="35347" y="950639"/>
                    </a:cubicBezTo>
                    <a:cubicBezTo>
                      <a:pt x="44028" y="950639"/>
                      <a:pt x="56275" y="955755"/>
                      <a:pt x="72088" y="965987"/>
                    </a:cubicBezTo>
                    <a:cubicBezTo>
                      <a:pt x="87901" y="976219"/>
                      <a:pt x="108210" y="987536"/>
                      <a:pt x="133015" y="999939"/>
                    </a:cubicBezTo>
                    <a:cubicBezTo>
                      <a:pt x="157819" y="1012341"/>
                      <a:pt x="187430" y="1023658"/>
                      <a:pt x="221847" y="1033890"/>
                    </a:cubicBezTo>
                    <a:cubicBezTo>
                      <a:pt x="256263" y="1044122"/>
                      <a:pt x="296106" y="1049238"/>
                      <a:pt x="341374" y="1049238"/>
                    </a:cubicBezTo>
                    <a:cubicBezTo>
                      <a:pt x="371140" y="1049238"/>
                      <a:pt x="397805" y="1045672"/>
                      <a:pt x="421369" y="1038541"/>
                    </a:cubicBezTo>
                    <a:cubicBezTo>
                      <a:pt x="444934" y="1031409"/>
                      <a:pt x="464933" y="1021333"/>
                      <a:pt x="481366" y="1008310"/>
                    </a:cubicBezTo>
                    <a:cubicBezTo>
                      <a:pt x="497799" y="995288"/>
                      <a:pt x="510356" y="979165"/>
                      <a:pt x="519038" y="959941"/>
                    </a:cubicBezTo>
                    <a:cubicBezTo>
                      <a:pt x="527719" y="940717"/>
                      <a:pt x="532060" y="919323"/>
                      <a:pt x="532060" y="895759"/>
                    </a:cubicBezTo>
                    <a:cubicBezTo>
                      <a:pt x="532060" y="868474"/>
                      <a:pt x="524619" y="845064"/>
                      <a:pt x="509736" y="825531"/>
                    </a:cubicBezTo>
                    <a:cubicBezTo>
                      <a:pt x="494853" y="805997"/>
                      <a:pt x="475474" y="788634"/>
                      <a:pt x="451600" y="773441"/>
                    </a:cubicBezTo>
                    <a:cubicBezTo>
                      <a:pt x="427725" y="758248"/>
                      <a:pt x="400595" y="743985"/>
                      <a:pt x="370210" y="730653"/>
                    </a:cubicBezTo>
                    <a:cubicBezTo>
                      <a:pt x="339824" y="717320"/>
                      <a:pt x="308508" y="703212"/>
                      <a:pt x="276262" y="688330"/>
                    </a:cubicBezTo>
                    <a:cubicBezTo>
                      <a:pt x="244016" y="673447"/>
                      <a:pt x="212700" y="656549"/>
                      <a:pt x="182314" y="637635"/>
                    </a:cubicBezTo>
                    <a:cubicBezTo>
                      <a:pt x="151928" y="618722"/>
                      <a:pt x="124798" y="596087"/>
                      <a:pt x="100924" y="569732"/>
                    </a:cubicBezTo>
                    <a:cubicBezTo>
                      <a:pt x="77049" y="543377"/>
                      <a:pt x="57671" y="512216"/>
                      <a:pt x="42788" y="476250"/>
                    </a:cubicBezTo>
                    <a:cubicBezTo>
                      <a:pt x="27905" y="440283"/>
                      <a:pt x="20464" y="397185"/>
                      <a:pt x="20464" y="346955"/>
                    </a:cubicBezTo>
                    <a:cubicBezTo>
                      <a:pt x="20464" y="289284"/>
                      <a:pt x="31161" y="238590"/>
                      <a:pt x="52555" y="194871"/>
                    </a:cubicBezTo>
                    <a:cubicBezTo>
                      <a:pt x="73949" y="151153"/>
                      <a:pt x="102784" y="114876"/>
                      <a:pt x="139061" y="86041"/>
                    </a:cubicBezTo>
                    <a:cubicBezTo>
                      <a:pt x="175338" y="57205"/>
                      <a:pt x="218126" y="35656"/>
                      <a:pt x="267425" y="21394"/>
                    </a:cubicBezTo>
                    <a:cubicBezTo>
                      <a:pt x="316725" y="7131"/>
                      <a:pt x="368969" y="0"/>
                      <a:pt x="424160" y="0"/>
                    </a:cubicBezTo>
                    <a:close/>
                  </a:path>
                </a:pathLst>
              </a:custGeom>
              <a:solidFill>
                <a:schemeClr val="bg1"/>
              </a:solidFill>
              <a:ln>
                <a:solidFill>
                  <a:schemeClr val="bg1"/>
                </a:solidFill>
              </a:ln>
            </p:spPr>
          </p:pic>
          <p:pic>
            <p:nvPicPr>
              <p:cNvPr id="45" name="Picture 44" descr="Pin page">
                <a:extLst>
                  <a:ext uri="{FF2B5EF4-FFF2-40B4-BE49-F238E27FC236}">
                    <a16:creationId xmlns:a16="http://schemas.microsoft.com/office/drawing/2014/main" id="{FC0A3A3B-6649-4EF3-88D3-D4DED2116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702" t="10516" r="56860" b="71336"/>
              <a:stretch>
                <a:fillRect/>
              </a:stretch>
            </p:blipFill>
            <p:spPr bwMode="auto">
              <a:xfrm>
                <a:off x="4230874" y="721222"/>
                <a:ext cx="1028775" cy="1244575"/>
              </a:xfrm>
              <a:custGeom>
                <a:avLst/>
                <a:gdLst/>
                <a:ahLst/>
                <a:cxnLst/>
                <a:rect l="l" t="t" r="r" b="b"/>
                <a:pathLst>
                  <a:path w="1028775" h="1244575">
                    <a:moveTo>
                      <a:pt x="626939" y="0"/>
                    </a:moveTo>
                    <a:cubicBezTo>
                      <a:pt x="679028" y="0"/>
                      <a:pt x="726467" y="3565"/>
                      <a:pt x="769256" y="10697"/>
                    </a:cubicBezTo>
                    <a:cubicBezTo>
                      <a:pt x="812044" y="17828"/>
                      <a:pt x="849406" y="26510"/>
                      <a:pt x="881342" y="36742"/>
                    </a:cubicBezTo>
                    <a:cubicBezTo>
                      <a:pt x="913278" y="46974"/>
                      <a:pt x="939788" y="57981"/>
                      <a:pt x="960872" y="69763"/>
                    </a:cubicBezTo>
                    <a:cubicBezTo>
                      <a:pt x="981956" y="81545"/>
                      <a:pt x="996684" y="91777"/>
                      <a:pt x="1005055" y="100459"/>
                    </a:cubicBezTo>
                    <a:cubicBezTo>
                      <a:pt x="1013427" y="109140"/>
                      <a:pt x="1019473" y="121388"/>
                      <a:pt x="1023194" y="137201"/>
                    </a:cubicBezTo>
                    <a:cubicBezTo>
                      <a:pt x="1026914" y="153014"/>
                      <a:pt x="1028775" y="176423"/>
                      <a:pt x="1028775" y="207429"/>
                    </a:cubicBezTo>
                    <a:cubicBezTo>
                      <a:pt x="1028775" y="225412"/>
                      <a:pt x="1027999" y="240915"/>
                      <a:pt x="1026449" y="253938"/>
                    </a:cubicBezTo>
                    <a:cubicBezTo>
                      <a:pt x="1024900" y="266960"/>
                      <a:pt x="1022728" y="277347"/>
                      <a:pt x="1019938" y="285099"/>
                    </a:cubicBezTo>
                    <a:cubicBezTo>
                      <a:pt x="1017147" y="292850"/>
                      <a:pt x="1013737" y="298276"/>
                      <a:pt x="1009706" y="301377"/>
                    </a:cubicBezTo>
                    <a:cubicBezTo>
                      <a:pt x="1005675" y="304477"/>
                      <a:pt x="1000870" y="306028"/>
                      <a:pt x="995289" y="306028"/>
                    </a:cubicBezTo>
                    <a:cubicBezTo>
                      <a:pt x="987227" y="306028"/>
                      <a:pt x="974205" y="300447"/>
                      <a:pt x="956221" y="289284"/>
                    </a:cubicBezTo>
                    <a:cubicBezTo>
                      <a:pt x="938237" y="278122"/>
                      <a:pt x="914363" y="266030"/>
                      <a:pt x="884598" y="253008"/>
                    </a:cubicBezTo>
                    <a:cubicBezTo>
                      <a:pt x="854832" y="239985"/>
                      <a:pt x="819330" y="227893"/>
                      <a:pt x="778092" y="216731"/>
                    </a:cubicBezTo>
                    <a:cubicBezTo>
                      <a:pt x="736855" y="205569"/>
                      <a:pt x="688951" y="199988"/>
                      <a:pt x="634380" y="199988"/>
                    </a:cubicBezTo>
                    <a:cubicBezTo>
                      <a:pt x="576089" y="199988"/>
                      <a:pt x="523379" y="210064"/>
                      <a:pt x="476250" y="230218"/>
                    </a:cubicBezTo>
                    <a:cubicBezTo>
                      <a:pt x="429121" y="250372"/>
                      <a:pt x="388813" y="278897"/>
                      <a:pt x="355327" y="315794"/>
                    </a:cubicBezTo>
                    <a:cubicBezTo>
                      <a:pt x="321841" y="352691"/>
                      <a:pt x="296106" y="397030"/>
                      <a:pt x="278123" y="448810"/>
                    </a:cubicBezTo>
                    <a:cubicBezTo>
                      <a:pt x="260139" y="500589"/>
                      <a:pt x="251147" y="557795"/>
                      <a:pt x="251147" y="620427"/>
                    </a:cubicBezTo>
                    <a:cubicBezTo>
                      <a:pt x="251147" y="689260"/>
                      <a:pt x="260294" y="749876"/>
                      <a:pt x="278588" y="802276"/>
                    </a:cubicBezTo>
                    <a:cubicBezTo>
                      <a:pt x="296881" y="854676"/>
                      <a:pt x="322461" y="898550"/>
                      <a:pt x="355327" y="933896"/>
                    </a:cubicBezTo>
                    <a:cubicBezTo>
                      <a:pt x="388193" y="969243"/>
                      <a:pt x="427726" y="995908"/>
                      <a:pt x="473925" y="1013891"/>
                    </a:cubicBezTo>
                    <a:cubicBezTo>
                      <a:pt x="520123" y="1031875"/>
                      <a:pt x="571128" y="1040866"/>
                      <a:pt x="626939" y="1040866"/>
                    </a:cubicBezTo>
                    <a:cubicBezTo>
                      <a:pt x="654224" y="1040866"/>
                      <a:pt x="681199" y="1037766"/>
                      <a:pt x="707864" y="1031565"/>
                    </a:cubicBezTo>
                    <a:cubicBezTo>
                      <a:pt x="734529" y="1025363"/>
                      <a:pt x="759334" y="1016062"/>
                      <a:pt x="782278" y="1003659"/>
                    </a:cubicBezTo>
                    <a:lnTo>
                      <a:pt x="782278" y="724607"/>
                    </a:lnTo>
                    <a:lnTo>
                      <a:pt x="554385" y="724607"/>
                    </a:lnTo>
                    <a:cubicBezTo>
                      <a:pt x="543223" y="724607"/>
                      <a:pt x="534541" y="717630"/>
                      <a:pt x="528340" y="703678"/>
                    </a:cubicBezTo>
                    <a:cubicBezTo>
                      <a:pt x="522139" y="689725"/>
                      <a:pt x="519038" y="666006"/>
                      <a:pt x="519038" y="632519"/>
                    </a:cubicBezTo>
                    <a:cubicBezTo>
                      <a:pt x="519038" y="615156"/>
                      <a:pt x="519813" y="600583"/>
                      <a:pt x="521364" y="588801"/>
                    </a:cubicBezTo>
                    <a:cubicBezTo>
                      <a:pt x="522914" y="577019"/>
                      <a:pt x="525239" y="567562"/>
                      <a:pt x="528340" y="560431"/>
                    </a:cubicBezTo>
                    <a:cubicBezTo>
                      <a:pt x="531440" y="553299"/>
                      <a:pt x="535161" y="548028"/>
                      <a:pt x="539502" y="544618"/>
                    </a:cubicBezTo>
                    <a:cubicBezTo>
                      <a:pt x="543843" y="541207"/>
                      <a:pt x="548804" y="539502"/>
                      <a:pt x="554385" y="539502"/>
                    </a:cubicBezTo>
                    <a:lnTo>
                      <a:pt x="960872" y="539502"/>
                    </a:lnTo>
                    <a:cubicBezTo>
                      <a:pt x="970794" y="539502"/>
                      <a:pt x="979630" y="541207"/>
                      <a:pt x="987382" y="544618"/>
                    </a:cubicBezTo>
                    <a:cubicBezTo>
                      <a:pt x="995134" y="548028"/>
                      <a:pt x="1001954" y="553144"/>
                      <a:pt x="1007846" y="559966"/>
                    </a:cubicBezTo>
                    <a:cubicBezTo>
                      <a:pt x="1013737" y="566787"/>
                      <a:pt x="1018233" y="575003"/>
                      <a:pt x="1021333" y="584615"/>
                    </a:cubicBezTo>
                    <a:cubicBezTo>
                      <a:pt x="1024434" y="594227"/>
                      <a:pt x="1025984" y="605234"/>
                      <a:pt x="1025984" y="617636"/>
                    </a:cubicBezTo>
                    <a:lnTo>
                      <a:pt x="1025984" y="1096677"/>
                    </a:lnTo>
                    <a:cubicBezTo>
                      <a:pt x="1025984" y="1115281"/>
                      <a:pt x="1022728" y="1131559"/>
                      <a:pt x="1016217" y="1145511"/>
                    </a:cubicBezTo>
                    <a:cubicBezTo>
                      <a:pt x="1009706" y="1159464"/>
                      <a:pt x="996373" y="1170471"/>
                      <a:pt x="976220" y="1178532"/>
                    </a:cubicBezTo>
                    <a:cubicBezTo>
                      <a:pt x="956066" y="1186594"/>
                      <a:pt x="931106" y="1194966"/>
                      <a:pt x="901340" y="1203647"/>
                    </a:cubicBezTo>
                    <a:cubicBezTo>
                      <a:pt x="871575" y="1212329"/>
                      <a:pt x="840724" y="1219770"/>
                      <a:pt x="808788" y="1225971"/>
                    </a:cubicBezTo>
                    <a:cubicBezTo>
                      <a:pt x="776852" y="1232173"/>
                      <a:pt x="744606" y="1236824"/>
                      <a:pt x="712050" y="1239924"/>
                    </a:cubicBezTo>
                    <a:cubicBezTo>
                      <a:pt x="679494" y="1243025"/>
                      <a:pt x="646782" y="1244575"/>
                      <a:pt x="613916" y="1244575"/>
                    </a:cubicBezTo>
                    <a:cubicBezTo>
                      <a:pt x="517798" y="1244575"/>
                      <a:pt x="431757" y="1230777"/>
                      <a:pt x="355793" y="1203182"/>
                    </a:cubicBezTo>
                    <a:cubicBezTo>
                      <a:pt x="279828" y="1175587"/>
                      <a:pt x="215491" y="1135589"/>
                      <a:pt x="162781" y="1083189"/>
                    </a:cubicBezTo>
                    <a:cubicBezTo>
                      <a:pt x="110071" y="1030790"/>
                      <a:pt x="69763" y="966917"/>
                      <a:pt x="41858" y="891573"/>
                    </a:cubicBezTo>
                    <a:cubicBezTo>
                      <a:pt x="13953" y="816229"/>
                      <a:pt x="0" y="730808"/>
                      <a:pt x="0" y="635310"/>
                    </a:cubicBezTo>
                    <a:cubicBezTo>
                      <a:pt x="0" y="536711"/>
                      <a:pt x="14883" y="448189"/>
                      <a:pt x="44649" y="369745"/>
                    </a:cubicBezTo>
                    <a:cubicBezTo>
                      <a:pt x="74414" y="291300"/>
                      <a:pt x="116582" y="224637"/>
                      <a:pt x="171153" y="169757"/>
                    </a:cubicBezTo>
                    <a:cubicBezTo>
                      <a:pt x="225723" y="114876"/>
                      <a:pt x="291610" y="72864"/>
                      <a:pt x="368815" y="43718"/>
                    </a:cubicBezTo>
                    <a:cubicBezTo>
                      <a:pt x="446020" y="14572"/>
                      <a:pt x="532061" y="0"/>
                      <a:pt x="626939" y="0"/>
                    </a:cubicBezTo>
                    <a:close/>
                  </a:path>
                </a:pathLst>
              </a:custGeom>
              <a:solidFill>
                <a:schemeClr val="bg1"/>
              </a:solidFill>
              <a:ln>
                <a:solidFill>
                  <a:schemeClr val="bg1"/>
                </a:solidFill>
              </a:ln>
            </p:spPr>
          </p:pic>
          <p:pic>
            <p:nvPicPr>
              <p:cNvPr id="46" name="Picture 45" descr="Pin page">
                <a:extLst>
                  <a:ext uri="{FF2B5EF4-FFF2-40B4-BE49-F238E27FC236}">
                    <a16:creationId xmlns:a16="http://schemas.microsoft.com/office/drawing/2014/main" id="{62F427B9-FC07-41D2-A740-81AB0FE31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143" t="10734" r="49433" b="71634"/>
              <a:stretch>
                <a:fillRect/>
              </a:stretch>
            </p:blipFill>
            <p:spPr bwMode="auto">
              <a:xfrm>
                <a:off x="5503801" y="736104"/>
                <a:ext cx="661355" cy="1209228"/>
              </a:xfrm>
              <a:custGeom>
                <a:avLst/>
                <a:gdLst/>
                <a:ahLst/>
                <a:cxnLst/>
                <a:rect l="l" t="t" r="r" b="b"/>
                <a:pathLst>
                  <a:path w="661355" h="1209228">
                    <a:moveTo>
                      <a:pt x="122783" y="0"/>
                    </a:moveTo>
                    <a:cubicBezTo>
                      <a:pt x="146968" y="0"/>
                      <a:pt x="166811" y="930"/>
                      <a:pt x="182314" y="2790"/>
                    </a:cubicBezTo>
                    <a:cubicBezTo>
                      <a:pt x="197817" y="4650"/>
                      <a:pt x="210220" y="7131"/>
                      <a:pt x="219521" y="10231"/>
                    </a:cubicBezTo>
                    <a:cubicBezTo>
                      <a:pt x="228823" y="13332"/>
                      <a:pt x="235489" y="17363"/>
                      <a:pt x="239520" y="22324"/>
                    </a:cubicBezTo>
                    <a:cubicBezTo>
                      <a:pt x="243551" y="27285"/>
                      <a:pt x="245566" y="32866"/>
                      <a:pt x="245566" y="39067"/>
                    </a:cubicBezTo>
                    <a:lnTo>
                      <a:pt x="245566" y="1007380"/>
                    </a:lnTo>
                    <a:lnTo>
                      <a:pt x="624148" y="1007380"/>
                    </a:lnTo>
                    <a:cubicBezTo>
                      <a:pt x="630349" y="1007380"/>
                      <a:pt x="635775" y="1009085"/>
                      <a:pt x="640426" y="1012496"/>
                    </a:cubicBezTo>
                    <a:cubicBezTo>
                      <a:pt x="645077" y="1015907"/>
                      <a:pt x="648953" y="1021488"/>
                      <a:pt x="652053" y="1029239"/>
                    </a:cubicBezTo>
                    <a:cubicBezTo>
                      <a:pt x="655153" y="1036990"/>
                      <a:pt x="657479" y="1047222"/>
                      <a:pt x="659029" y="1059935"/>
                    </a:cubicBezTo>
                    <a:cubicBezTo>
                      <a:pt x="660580" y="1072647"/>
                      <a:pt x="661355" y="1088305"/>
                      <a:pt x="661355" y="1106909"/>
                    </a:cubicBezTo>
                    <a:cubicBezTo>
                      <a:pt x="661355" y="1125512"/>
                      <a:pt x="660580" y="1141170"/>
                      <a:pt x="659029" y="1153883"/>
                    </a:cubicBezTo>
                    <a:cubicBezTo>
                      <a:pt x="657479" y="1166595"/>
                      <a:pt x="655153" y="1177137"/>
                      <a:pt x="652053" y="1185509"/>
                    </a:cubicBezTo>
                    <a:cubicBezTo>
                      <a:pt x="648953" y="1193880"/>
                      <a:pt x="645077" y="1199926"/>
                      <a:pt x="640426" y="1203647"/>
                    </a:cubicBezTo>
                    <a:cubicBezTo>
                      <a:pt x="635775" y="1207368"/>
                      <a:pt x="630349" y="1209228"/>
                      <a:pt x="624148" y="1209228"/>
                    </a:cubicBezTo>
                    <a:lnTo>
                      <a:pt x="72554" y="1209228"/>
                    </a:lnTo>
                    <a:cubicBezTo>
                      <a:pt x="52090" y="1209228"/>
                      <a:pt x="34881" y="1203182"/>
                      <a:pt x="20929" y="1191090"/>
                    </a:cubicBezTo>
                    <a:cubicBezTo>
                      <a:pt x="6976" y="1178997"/>
                      <a:pt x="0" y="1159309"/>
                      <a:pt x="0" y="1132024"/>
                    </a:cubicBezTo>
                    <a:lnTo>
                      <a:pt x="0" y="39067"/>
                    </a:lnTo>
                    <a:cubicBezTo>
                      <a:pt x="0" y="32866"/>
                      <a:pt x="2015" y="27285"/>
                      <a:pt x="6047" y="22324"/>
                    </a:cubicBezTo>
                    <a:cubicBezTo>
                      <a:pt x="10077" y="17363"/>
                      <a:pt x="16744" y="13332"/>
                      <a:pt x="26045" y="10231"/>
                    </a:cubicBezTo>
                    <a:cubicBezTo>
                      <a:pt x="35346" y="7131"/>
                      <a:pt x="47904" y="4650"/>
                      <a:pt x="63717" y="2790"/>
                    </a:cubicBezTo>
                    <a:cubicBezTo>
                      <a:pt x="79530" y="930"/>
                      <a:pt x="99219" y="0"/>
                      <a:pt x="122783" y="0"/>
                    </a:cubicBezTo>
                    <a:close/>
                  </a:path>
                </a:pathLst>
              </a:custGeom>
              <a:solidFill>
                <a:schemeClr val="bg1"/>
              </a:solidFill>
              <a:ln>
                <a:solidFill>
                  <a:schemeClr val="bg1"/>
                </a:solidFill>
              </a:ln>
            </p:spPr>
          </p:pic>
          <p:pic>
            <p:nvPicPr>
              <p:cNvPr id="47" name="Picture 46" descr="Pin page">
                <a:extLst>
                  <a:ext uri="{FF2B5EF4-FFF2-40B4-BE49-F238E27FC236}">
                    <a16:creationId xmlns:a16="http://schemas.microsoft.com/office/drawing/2014/main" id="{FDBCC371-247A-4662-9EAF-1D7B96DB4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002" t="10734" r="6292" b="71553"/>
              <a:stretch>
                <a:fillRect/>
              </a:stretch>
            </p:blipFill>
            <p:spPr bwMode="auto">
              <a:xfrm>
                <a:off x="10485376" y="736105"/>
                <a:ext cx="939477" cy="1214809"/>
              </a:xfrm>
              <a:custGeom>
                <a:avLst/>
                <a:gdLst/>
                <a:ahLst/>
                <a:cxnLst/>
                <a:rect l="l" t="t" r="r" b="b"/>
                <a:pathLst>
                  <a:path w="939477" h="1214809">
                    <a:moveTo>
                      <a:pt x="122783" y="0"/>
                    </a:moveTo>
                    <a:cubicBezTo>
                      <a:pt x="146967" y="0"/>
                      <a:pt x="166810" y="930"/>
                      <a:pt x="182314" y="2790"/>
                    </a:cubicBezTo>
                    <a:cubicBezTo>
                      <a:pt x="197818" y="4650"/>
                      <a:pt x="210219" y="7131"/>
                      <a:pt x="219521" y="10231"/>
                    </a:cubicBezTo>
                    <a:cubicBezTo>
                      <a:pt x="228823" y="13332"/>
                      <a:pt x="235334" y="17363"/>
                      <a:pt x="239055" y="22324"/>
                    </a:cubicBezTo>
                    <a:cubicBezTo>
                      <a:pt x="242775" y="27285"/>
                      <a:pt x="244636" y="32866"/>
                      <a:pt x="244636" y="39067"/>
                    </a:cubicBezTo>
                    <a:lnTo>
                      <a:pt x="244636" y="480900"/>
                    </a:lnTo>
                    <a:lnTo>
                      <a:pt x="694841" y="480900"/>
                    </a:lnTo>
                    <a:lnTo>
                      <a:pt x="694841" y="39067"/>
                    </a:lnTo>
                    <a:cubicBezTo>
                      <a:pt x="694841" y="32866"/>
                      <a:pt x="696857" y="27285"/>
                      <a:pt x="700887" y="22324"/>
                    </a:cubicBezTo>
                    <a:cubicBezTo>
                      <a:pt x="704917" y="17363"/>
                      <a:pt x="711428" y="13332"/>
                      <a:pt x="720421" y="10231"/>
                    </a:cubicBezTo>
                    <a:cubicBezTo>
                      <a:pt x="729413" y="7131"/>
                      <a:pt x="741815" y="4650"/>
                      <a:pt x="757628" y="2790"/>
                    </a:cubicBezTo>
                    <a:cubicBezTo>
                      <a:pt x="773441" y="930"/>
                      <a:pt x="793439" y="0"/>
                      <a:pt x="817624" y="0"/>
                    </a:cubicBezTo>
                    <a:cubicBezTo>
                      <a:pt x="841188" y="0"/>
                      <a:pt x="860721" y="930"/>
                      <a:pt x="876225" y="2790"/>
                    </a:cubicBezTo>
                    <a:cubicBezTo>
                      <a:pt x="891729" y="4650"/>
                      <a:pt x="904130" y="7131"/>
                      <a:pt x="913432" y="10231"/>
                    </a:cubicBezTo>
                    <a:cubicBezTo>
                      <a:pt x="922734" y="13332"/>
                      <a:pt x="929401" y="17363"/>
                      <a:pt x="933431" y="22324"/>
                    </a:cubicBezTo>
                    <a:cubicBezTo>
                      <a:pt x="937461" y="27285"/>
                      <a:pt x="939477" y="32866"/>
                      <a:pt x="939477" y="39067"/>
                    </a:cubicBezTo>
                    <a:lnTo>
                      <a:pt x="939477" y="1175742"/>
                    </a:lnTo>
                    <a:cubicBezTo>
                      <a:pt x="939477" y="1181943"/>
                      <a:pt x="937461" y="1187524"/>
                      <a:pt x="933431" y="1192485"/>
                    </a:cubicBezTo>
                    <a:cubicBezTo>
                      <a:pt x="929401" y="1197446"/>
                      <a:pt x="922734" y="1201477"/>
                      <a:pt x="913432" y="1204577"/>
                    </a:cubicBezTo>
                    <a:cubicBezTo>
                      <a:pt x="904130" y="1207678"/>
                      <a:pt x="891729" y="1210158"/>
                      <a:pt x="876225" y="1212019"/>
                    </a:cubicBezTo>
                    <a:cubicBezTo>
                      <a:pt x="860721" y="1213879"/>
                      <a:pt x="841188" y="1214809"/>
                      <a:pt x="817624" y="1214809"/>
                    </a:cubicBezTo>
                    <a:cubicBezTo>
                      <a:pt x="793439" y="1214809"/>
                      <a:pt x="773441" y="1213879"/>
                      <a:pt x="757628" y="1212019"/>
                    </a:cubicBezTo>
                    <a:cubicBezTo>
                      <a:pt x="741815" y="1210158"/>
                      <a:pt x="729413" y="1207678"/>
                      <a:pt x="720421" y="1204577"/>
                    </a:cubicBezTo>
                    <a:cubicBezTo>
                      <a:pt x="711428" y="1201477"/>
                      <a:pt x="704917" y="1197446"/>
                      <a:pt x="700887" y="1192485"/>
                    </a:cubicBezTo>
                    <a:cubicBezTo>
                      <a:pt x="696857" y="1187524"/>
                      <a:pt x="694841" y="1181943"/>
                      <a:pt x="694841" y="1175742"/>
                    </a:cubicBezTo>
                    <a:lnTo>
                      <a:pt x="694841" y="689260"/>
                    </a:lnTo>
                    <a:lnTo>
                      <a:pt x="244636" y="689260"/>
                    </a:lnTo>
                    <a:lnTo>
                      <a:pt x="244636" y="1175742"/>
                    </a:lnTo>
                    <a:cubicBezTo>
                      <a:pt x="244636" y="1181943"/>
                      <a:pt x="242775" y="1187524"/>
                      <a:pt x="239055" y="1192485"/>
                    </a:cubicBezTo>
                    <a:cubicBezTo>
                      <a:pt x="235334" y="1197446"/>
                      <a:pt x="228823" y="1201477"/>
                      <a:pt x="219521" y="1204577"/>
                    </a:cubicBezTo>
                    <a:cubicBezTo>
                      <a:pt x="210219" y="1207678"/>
                      <a:pt x="197818" y="1210158"/>
                      <a:pt x="182314" y="1212019"/>
                    </a:cubicBezTo>
                    <a:cubicBezTo>
                      <a:pt x="166810" y="1213879"/>
                      <a:pt x="146967" y="1214809"/>
                      <a:pt x="122783" y="1214809"/>
                    </a:cubicBezTo>
                    <a:cubicBezTo>
                      <a:pt x="99219" y="1214809"/>
                      <a:pt x="79530" y="1213879"/>
                      <a:pt x="63717" y="1212019"/>
                    </a:cubicBezTo>
                    <a:cubicBezTo>
                      <a:pt x="47904" y="1210158"/>
                      <a:pt x="35346" y="1207678"/>
                      <a:pt x="26044" y="1204577"/>
                    </a:cubicBezTo>
                    <a:cubicBezTo>
                      <a:pt x="16743" y="1201477"/>
                      <a:pt x="10076" y="1197446"/>
                      <a:pt x="6046" y="1192485"/>
                    </a:cubicBezTo>
                    <a:cubicBezTo>
                      <a:pt x="2016" y="1187524"/>
                      <a:pt x="0" y="1181943"/>
                      <a:pt x="0" y="1175742"/>
                    </a:cubicBezTo>
                    <a:lnTo>
                      <a:pt x="0" y="39067"/>
                    </a:lnTo>
                    <a:cubicBezTo>
                      <a:pt x="0" y="32866"/>
                      <a:pt x="2016" y="27285"/>
                      <a:pt x="6046" y="22324"/>
                    </a:cubicBezTo>
                    <a:cubicBezTo>
                      <a:pt x="10076" y="17363"/>
                      <a:pt x="16743" y="13332"/>
                      <a:pt x="26044" y="10231"/>
                    </a:cubicBezTo>
                    <a:cubicBezTo>
                      <a:pt x="35346" y="7131"/>
                      <a:pt x="47904" y="4650"/>
                      <a:pt x="63717" y="2790"/>
                    </a:cubicBezTo>
                    <a:cubicBezTo>
                      <a:pt x="79530" y="930"/>
                      <a:pt x="99219" y="0"/>
                      <a:pt x="122783" y="0"/>
                    </a:cubicBezTo>
                    <a:close/>
                  </a:path>
                </a:pathLst>
              </a:custGeom>
              <a:solidFill>
                <a:schemeClr val="bg1"/>
              </a:solidFill>
              <a:ln>
                <a:solidFill>
                  <a:schemeClr val="bg1"/>
                </a:solidFill>
              </a:ln>
            </p:spPr>
          </p:pic>
          <p:pic>
            <p:nvPicPr>
              <p:cNvPr id="48" name="Picture 47" descr="Pin page">
                <a:extLst>
                  <a:ext uri="{FF2B5EF4-FFF2-40B4-BE49-F238E27FC236}">
                    <a16:creationId xmlns:a16="http://schemas.microsoft.com/office/drawing/2014/main" id="{F51DE0F0-8EA2-4E3F-B259-97F763B7F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908" t="10761" r="66951" b="71553"/>
              <a:stretch>
                <a:fillRect/>
              </a:stretch>
            </p:blipFill>
            <p:spPr bwMode="auto">
              <a:xfrm>
                <a:off x="3036825" y="737965"/>
                <a:ext cx="992498" cy="1212949"/>
              </a:xfrm>
              <a:custGeom>
                <a:avLst/>
                <a:gdLst/>
                <a:ahLst/>
                <a:cxnLst/>
                <a:rect l="l" t="t" r="r" b="b"/>
                <a:pathLst>
                  <a:path w="992498" h="1212949">
                    <a:moveTo>
                      <a:pt x="885528" y="0"/>
                    </a:moveTo>
                    <a:cubicBezTo>
                      <a:pt x="906611" y="0"/>
                      <a:pt x="924285" y="775"/>
                      <a:pt x="938548" y="2325"/>
                    </a:cubicBezTo>
                    <a:cubicBezTo>
                      <a:pt x="952810" y="3876"/>
                      <a:pt x="963817" y="6511"/>
                      <a:pt x="971569" y="10232"/>
                    </a:cubicBezTo>
                    <a:cubicBezTo>
                      <a:pt x="979320" y="13953"/>
                      <a:pt x="984746" y="18293"/>
                      <a:pt x="987847" y="23254"/>
                    </a:cubicBezTo>
                    <a:cubicBezTo>
                      <a:pt x="990948" y="28215"/>
                      <a:pt x="992498" y="33796"/>
                      <a:pt x="992498" y="39997"/>
                    </a:cubicBezTo>
                    <a:lnTo>
                      <a:pt x="992498" y="1121792"/>
                    </a:lnTo>
                    <a:cubicBezTo>
                      <a:pt x="992498" y="1136055"/>
                      <a:pt x="990017" y="1148767"/>
                      <a:pt x="985056" y="1159929"/>
                    </a:cubicBezTo>
                    <a:cubicBezTo>
                      <a:pt x="980095" y="1171091"/>
                      <a:pt x="973429" y="1180393"/>
                      <a:pt x="965058" y="1187834"/>
                    </a:cubicBezTo>
                    <a:cubicBezTo>
                      <a:pt x="956686" y="1195276"/>
                      <a:pt x="946764" y="1200702"/>
                      <a:pt x="935292" y="1204112"/>
                    </a:cubicBezTo>
                    <a:cubicBezTo>
                      <a:pt x="923819" y="1207523"/>
                      <a:pt x="912193" y="1209228"/>
                      <a:pt x="900410" y="1209228"/>
                    </a:cubicBezTo>
                    <a:lnTo>
                      <a:pt x="796231" y="1209228"/>
                    </a:lnTo>
                    <a:cubicBezTo>
                      <a:pt x="774527" y="1209228"/>
                      <a:pt x="755768" y="1207058"/>
                      <a:pt x="739955" y="1202717"/>
                    </a:cubicBezTo>
                    <a:cubicBezTo>
                      <a:pt x="724142" y="1198376"/>
                      <a:pt x="709569" y="1190470"/>
                      <a:pt x="696237" y="1178998"/>
                    </a:cubicBezTo>
                    <a:cubicBezTo>
                      <a:pt x="682904" y="1167526"/>
                      <a:pt x="670036" y="1152023"/>
                      <a:pt x="657634" y="1132489"/>
                    </a:cubicBezTo>
                    <a:cubicBezTo>
                      <a:pt x="645232" y="1112955"/>
                      <a:pt x="631279" y="1087685"/>
                      <a:pt x="615777" y="1056680"/>
                    </a:cubicBezTo>
                    <a:lnTo>
                      <a:pt x="316260" y="493923"/>
                    </a:lnTo>
                    <a:cubicBezTo>
                      <a:pt x="298897" y="460437"/>
                      <a:pt x="281224" y="424315"/>
                      <a:pt x="263240" y="385558"/>
                    </a:cubicBezTo>
                    <a:cubicBezTo>
                      <a:pt x="245256" y="346800"/>
                      <a:pt x="229133" y="309128"/>
                      <a:pt x="214871" y="272541"/>
                    </a:cubicBezTo>
                    <a:lnTo>
                      <a:pt x="213011" y="272541"/>
                    </a:lnTo>
                    <a:cubicBezTo>
                      <a:pt x="215491" y="317190"/>
                      <a:pt x="217351" y="361683"/>
                      <a:pt x="218591" y="406022"/>
                    </a:cubicBezTo>
                    <a:cubicBezTo>
                      <a:pt x="219832" y="450360"/>
                      <a:pt x="220452" y="496094"/>
                      <a:pt x="220452" y="543223"/>
                    </a:cubicBezTo>
                    <a:lnTo>
                      <a:pt x="220452" y="1172952"/>
                    </a:lnTo>
                    <a:cubicBezTo>
                      <a:pt x="220452" y="1179153"/>
                      <a:pt x="218746" y="1184734"/>
                      <a:pt x="215336" y="1189695"/>
                    </a:cubicBezTo>
                    <a:cubicBezTo>
                      <a:pt x="211925" y="1194656"/>
                      <a:pt x="206034" y="1198841"/>
                      <a:pt x="197662" y="1202252"/>
                    </a:cubicBezTo>
                    <a:cubicBezTo>
                      <a:pt x="189291" y="1205663"/>
                      <a:pt x="177974" y="1208298"/>
                      <a:pt x="163711" y="1210159"/>
                    </a:cubicBezTo>
                    <a:cubicBezTo>
                      <a:pt x="149448" y="1212019"/>
                      <a:pt x="131155" y="1212949"/>
                      <a:pt x="108831" y="1212949"/>
                    </a:cubicBezTo>
                    <a:cubicBezTo>
                      <a:pt x="87127" y="1212949"/>
                      <a:pt x="69143" y="1212019"/>
                      <a:pt x="54880" y="1210159"/>
                    </a:cubicBezTo>
                    <a:cubicBezTo>
                      <a:pt x="40618" y="1208298"/>
                      <a:pt x="29456" y="1205663"/>
                      <a:pt x="21394" y="1202252"/>
                    </a:cubicBezTo>
                    <a:cubicBezTo>
                      <a:pt x="13333" y="1198841"/>
                      <a:pt x="7752" y="1194656"/>
                      <a:pt x="4651" y="1189695"/>
                    </a:cubicBezTo>
                    <a:cubicBezTo>
                      <a:pt x="1550" y="1184734"/>
                      <a:pt x="0" y="1179153"/>
                      <a:pt x="0" y="1172952"/>
                    </a:cubicBezTo>
                    <a:lnTo>
                      <a:pt x="0" y="91157"/>
                    </a:lnTo>
                    <a:cubicBezTo>
                      <a:pt x="0" y="62012"/>
                      <a:pt x="8527" y="40152"/>
                      <a:pt x="25580" y="25580"/>
                    </a:cubicBezTo>
                    <a:cubicBezTo>
                      <a:pt x="42633" y="11007"/>
                      <a:pt x="63562" y="3721"/>
                      <a:pt x="88367" y="3721"/>
                    </a:cubicBezTo>
                    <a:lnTo>
                      <a:pt x="219522" y="3721"/>
                    </a:lnTo>
                    <a:cubicBezTo>
                      <a:pt x="243086" y="3721"/>
                      <a:pt x="262930" y="5736"/>
                      <a:pt x="279053" y="9767"/>
                    </a:cubicBezTo>
                    <a:cubicBezTo>
                      <a:pt x="295176" y="13798"/>
                      <a:pt x="309594" y="20464"/>
                      <a:pt x="322306" y="29766"/>
                    </a:cubicBezTo>
                    <a:cubicBezTo>
                      <a:pt x="335018" y="39067"/>
                      <a:pt x="346956" y="51935"/>
                      <a:pt x="358118" y="68368"/>
                    </a:cubicBezTo>
                    <a:cubicBezTo>
                      <a:pt x="369280" y="84801"/>
                      <a:pt x="380752" y="105110"/>
                      <a:pt x="392534" y="129294"/>
                    </a:cubicBezTo>
                    <a:lnTo>
                      <a:pt x="626939" y="569268"/>
                    </a:lnTo>
                    <a:cubicBezTo>
                      <a:pt x="640581" y="595933"/>
                      <a:pt x="654068" y="622132"/>
                      <a:pt x="667401" y="647867"/>
                    </a:cubicBezTo>
                    <a:cubicBezTo>
                      <a:pt x="680733" y="673602"/>
                      <a:pt x="693601" y="699337"/>
                      <a:pt x="706004" y="725072"/>
                    </a:cubicBezTo>
                    <a:cubicBezTo>
                      <a:pt x="718406" y="750807"/>
                      <a:pt x="730498" y="776077"/>
                      <a:pt x="742280" y="800881"/>
                    </a:cubicBezTo>
                    <a:cubicBezTo>
                      <a:pt x="754063" y="825686"/>
                      <a:pt x="765535" y="850491"/>
                      <a:pt x="776697" y="875295"/>
                    </a:cubicBezTo>
                    <a:lnTo>
                      <a:pt x="777627" y="875295"/>
                    </a:lnTo>
                    <a:cubicBezTo>
                      <a:pt x="775767" y="831887"/>
                      <a:pt x="774372" y="786618"/>
                      <a:pt x="773441" y="739490"/>
                    </a:cubicBezTo>
                    <a:cubicBezTo>
                      <a:pt x="772511" y="692361"/>
                      <a:pt x="772046" y="647402"/>
                      <a:pt x="772046" y="604614"/>
                    </a:cubicBezTo>
                    <a:lnTo>
                      <a:pt x="772046" y="39997"/>
                    </a:lnTo>
                    <a:cubicBezTo>
                      <a:pt x="772046" y="33796"/>
                      <a:pt x="773906" y="28215"/>
                      <a:pt x="777627" y="23254"/>
                    </a:cubicBezTo>
                    <a:cubicBezTo>
                      <a:pt x="781348" y="18293"/>
                      <a:pt x="787549" y="13953"/>
                      <a:pt x="796231" y="10232"/>
                    </a:cubicBezTo>
                    <a:cubicBezTo>
                      <a:pt x="804912" y="6511"/>
                      <a:pt x="816384" y="3876"/>
                      <a:pt x="830647" y="2325"/>
                    </a:cubicBezTo>
                    <a:cubicBezTo>
                      <a:pt x="844910" y="775"/>
                      <a:pt x="863203" y="0"/>
                      <a:pt x="885528" y="0"/>
                    </a:cubicBezTo>
                    <a:close/>
                  </a:path>
                </a:pathLst>
              </a:custGeom>
              <a:solidFill>
                <a:schemeClr val="bg1"/>
              </a:solidFill>
              <a:ln>
                <a:solidFill>
                  <a:schemeClr val="bg1"/>
                </a:solidFill>
                <a:prstDash val="solid"/>
              </a:ln>
            </p:spPr>
          </p:pic>
          <p:pic>
            <p:nvPicPr>
              <p:cNvPr id="49" name="Picture 48" descr="Pin page">
                <a:extLst>
                  <a:ext uri="{FF2B5EF4-FFF2-40B4-BE49-F238E27FC236}">
                    <a16:creationId xmlns:a16="http://schemas.microsoft.com/office/drawing/2014/main" id="{03D6CF48-95E6-4483-80A5-147E00B94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080" t="10815" r="23068" b="71634"/>
              <a:stretch>
                <a:fillRect/>
              </a:stretch>
            </p:blipFill>
            <p:spPr bwMode="auto">
              <a:xfrm>
                <a:off x="8666100" y="741686"/>
                <a:ext cx="713444" cy="1203647"/>
              </a:xfrm>
              <a:custGeom>
                <a:avLst/>
                <a:gdLst/>
                <a:ahLst/>
                <a:cxnLst/>
                <a:rect l="l" t="t" r="r" b="b"/>
                <a:pathLst>
                  <a:path w="713444" h="1203647">
                    <a:moveTo>
                      <a:pt x="72554" y="0"/>
                    </a:moveTo>
                    <a:lnTo>
                      <a:pt x="673447" y="0"/>
                    </a:lnTo>
                    <a:cubicBezTo>
                      <a:pt x="679028" y="0"/>
                      <a:pt x="683989" y="1550"/>
                      <a:pt x="688330" y="4650"/>
                    </a:cubicBezTo>
                    <a:cubicBezTo>
                      <a:pt x="692670" y="7751"/>
                      <a:pt x="696391" y="13177"/>
                      <a:pt x="699492" y="20929"/>
                    </a:cubicBezTo>
                    <a:cubicBezTo>
                      <a:pt x="702592" y="28680"/>
                      <a:pt x="704918" y="38602"/>
                      <a:pt x="706468" y="50694"/>
                    </a:cubicBezTo>
                    <a:cubicBezTo>
                      <a:pt x="708018" y="62786"/>
                      <a:pt x="708793" y="78134"/>
                      <a:pt x="708793" y="96738"/>
                    </a:cubicBezTo>
                    <a:cubicBezTo>
                      <a:pt x="708793" y="114101"/>
                      <a:pt x="708018" y="128829"/>
                      <a:pt x="706468" y="140921"/>
                    </a:cubicBezTo>
                    <a:cubicBezTo>
                      <a:pt x="704918" y="153014"/>
                      <a:pt x="702592" y="162780"/>
                      <a:pt x="699492" y="170222"/>
                    </a:cubicBezTo>
                    <a:cubicBezTo>
                      <a:pt x="696391" y="177663"/>
                      <a:pt x="692670" y="183089"/>
                      <a:pt x="688330" y="186500"/>
                    </a:cubicBezTo>
                    <a:cubicBezTo>
                      <a:pt x="683989" y="189910"/>
                      <a:pt x="679028" y="191616"/>
                      <a:pt x="673447" y="191616"/>
                    </a:cubicBezTo>
                    <a:lnTo>
                      <a:pt x="243706" y="191616"/>
                    </a:lnTo>
                    <a:lnTo>
                      <a:pt x="243706" y="485551"/>
                    </a:lnTo>
                    <a:lnTo>
                      <a:pt x="607404" y="485551"/>
                    </a:lnTo>
                    <a:cubicBezTo>
                      <a:pt x="612985" y="485551"/>
                      <a:pt x="618101" y="487257"/>
                      <a:pt x="622752" y="490667"/>
                    </a:cubicBezTo>
                    <a:cubicBezTo>
                      <a:pt x="627403" y="494078"/>
                      <a:pt x="631278" y="499349"/>
                      <a:pt x="634379" y="506480"/>
                    </a:cubicBezTo>
                    <a:cubicBezTo>
                      <a:pt x="637480" y="513612"/>
                      <a:pt x="639805" y="523224"/>
                      <a:pt x="641356" y="535316"/>
                    </a:cubicBezTo>
                    <a:cubicBezTo>
                      <a:pt x="642906" y="547408"/>
                      <a:pt x="643681" y="562136"/>
                      <a:pt x="643681" y="579499"/>
                    </a:cubicBezTo>
                    <a:cubicBezTo>
                      <a:pt x="643681" y="597482"/>
                      <a:pt x="642906" y="612365"/>
                      <a:pt x="641356" y="624148"/>
                    </a:cubicBezTo>
                    <a:cubicBezTo>
                      <a:pt x="639805" y="635930"/>
                      <a:pt x="637480" y="645387"/>
                      <a:pt x="634379" y="652518"/>
                    </a:cubicBezTo>
                    <a:cubicBezTo>
                      <a:pt x="631278" y="659649"/>
                      <a:pt x="627403" y="664765"/>
                      <a:pt x="622752" y="667866"/>
                    </a:cubicBezTo>
                    <a:cubicBezTo>
                      <a:pt x="618101" y="670966"/>
                      <a:pt x="612985" y="672517"/>
                      <a:pt x="607404" y="672517"/>
                    </a:cubicBezTo>
                    <a:lnTo>
                      <a:pt x="243706" y="672517"/>
                    </a:lnTo>
                    <a:lnTo>
                      <a:pt x="243706" y="1012031"/>
                    </a:lnTo>
                    <a:lnTo>
                      <a:pt x="677168" y="1012031"/>
                    </a:lnTo>
                    <a:cubicBezTo>
                      <a:pt x="682749" y="1012031"/>
                      <a:pt x="687865" y="1013736"/>
                      <a:pt x="692515" y="1017147"/>
                    </a:cubicBezTo>
                    <a:cubicBezTo>
                      <a:pt x="697166" y="1020558"/>
                      <a:pt x="701042" y="1025984"/>
                      <a:pt x="704143" y="1033425"/>
                    </a:cubicBezTo>
                    <a:cubicBezTo>
                      <a:pt x="707243" y="1040866"/>
                      <a:pt x="709568" y="1050633"/>
                      <a:pt x="711119" y="1062725"/>
                    </a:cubicBezTo>
                    <a:cubicBezTo>
                      <a:pt x="712669" y="1074818"/>
                      <a:pt x="713444" y="1089855"/>
                      <a:pt x="713444" y="1107839"/>
                    </a:cubicBezTo>
                    <a:cubicBezTo>
                      <a:pt x="713444" y="1125822"/>
                      <a:pt x="712669" y="1140860"/>
                      <a:pt x="711119" y="1152953"/>
                    </a:cubicBezTo>
                    <a:cubicBezTo>
                      <a:pt x="709568" y="1165045"/>
                      <a:pt x="707243" y="1174812"/>
                      <a:pt x="704143" y="1182253"/>
                    </a:cubicBezTo>
                    <a:cubicBezTo>
                      <a:pt x="701042" y="1189694"/>
                      <a:pt x="697166" y="1195120"/>
                      <a:pt x="692515" y="1198531"/>
                    </a:cubicBezTo>
                    <a:cubicBezTo>
                      <a:pt x="687865" y="1201942"/>
                      <a:pt x="682749" y="1203647"/>
                      <a:pt x="677168" y="1203647"/>
                    </a:cubicBezTo>
                    <a:lnTo>
                      <a:pt x="72554" y="1203647"/>
                    </a:lnTo>
                    <a:cubicBezTo>
                      <a:pt x="52090" y="1203647"/>
                      <a:pt x="34881" y="1197601"/>
                      <a:pt x="20928" y="1185509"/>
                    </a:cubicBezTo>
                    <a:cubicBezTo>
                      <a:pt x="6976" y="1173416"/>
                      <a:pt x="0" y="1153728"/>
                      <a:pt x="0" y="1126443"/>
                    </a:cubicBezTo>
                    <a:lnTo>
                      <a:pt x="0" y="77204"/>
                    </a:lnTo>
                    <a:cubicBezTo>
                      <a:pt x="0" y="49919"/>
                      <a:pt x="6976" y="30230"/>
                      <a:pt x="20928" y="18138"/>
                    </a:cubicBezTo>
                    <a:cubicBezTo>
                      <a:pt x="34881" y="6046"/>
                      <a:pt x="52090" y="0"/>
                      <a:pt x="72554" y="0"/>
                    </a:cubicBezTo>
                    <a:close/>
                  </a:path>
                </a:pathLst>
              </a:custGeom>
              <a:solidFill>
                <a:schemeClr val="bg1"/>
              </a:solidFill>
              <a:ln>
                <a:solidFill>
                  <a:schemeClr val="bg1"/>
                </a:solidFill>
              </a:ln>
            </p:spPr>
          </p:pic>
          <p:grpSp>
            <p:nvGrpSpPr>
              <p:cNvPr id="50" name="Group 49">
                <a:extLst>
                  <a:ext uri="{FF2B5EF4-FFF2-40B4-BE49-F238E27FC236}">
                    <a16:creationId xmlns:a16="http://schemas.microsoft.com/office/drawing/2014/main" id="{49C8111B-B908-4282-80C2-5A9A08F5171F}"/>
                  </a:ext>
                </a:extLst>
              </p:cNvPr>
              <p:cNvGrpSpPr/>
              <p:nvPr/>
            </p:nvGrpSpPr>
            <p:grpSpPr>
              <a:xfrm>
                <a:off x="7465950" y="741686"/>
                <a:ext cx="999938" cy="1203647"/>
                <a:chOff x="7465950" y="741686"/>
                <a:chExt cx="999938" cy="1203647"/>
              </a:xfrm>
              <a:solidFill>
                <a:schemeClr val="bg1"/>
              </a:solidFill>
            </p:grpSpPr>
            <p:pic>
              <p:nvPicPr>
                <p:cNvPr id="61" name="Picture 60" descr="Pin page">
                  <a:extLst>
                    <a:ext uri="{FF2B5EF4-FFF2-40B4-BE49-F238E27FC236}">
                      <a16:creationId xmlns:a16="http://schemas.microsoft.com/office/drawing/2014/main" id="{8EDC2B4F-82B6-4C92-B7FE-8D01D149C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1236" t="10815" r="30562" b="71634"/>
                <a:stretch>
                  <a:fillRect/>
                </a:stretch>
              </p:blipFill>
              <p:spPr bwMode="auto">
                <a:xfrm>
                  <a:off x="7465950" y="741686"/>
                  <a:ext cx="999938" cy="1203647"/>
                </a:xfrm>
                <a:custGeom>
                  <a:avLst/>
                  <a:gdLst/>
                  <a:ahLst/>
                  <a:cxnLst/>
                  <a:rect l="l" t="t" r="r" b="b"/>
                  <a:pathLst>
                    <a:path w="999938" h="1203647">
                      <a:moveTo>
                        <a:pt x="72554" y="0"/>
                      </a:moveTo>
                      <a:lnTo>
                        <a:pt x="381372" y="0"/>
                      </a:lnTo>
                      <a:cubicBezTo>
                        <a:pt x="488653" y="0"/>
                        <a:pt x="579654" y="12557"/>
                        <a:pt x="654378" y="37672"/>
                      </a:cubicBezTo>
                      <a:cubicBezTo>
                        <a:pt x="729103" y="62786"/>
                        <a:pt x="792044" y="99993"/>
                        <a:pt x="843204" y="149293"/>
                      </a:cubicBezTo>
                      <a:cubicBezTo>
                        <a:pt x="894364" y="198592"/>
                        <a:pt x="933276" y="259519"/>
                        <a:pt x="959941" y="332072"/>
                      </a:cubicBezTo>
                      <a:cubicBezTo>
                        <a:pt x="986606" y="404626"/>
                        <a:pt x="999938" y="488652"/>
                        <a:pt x="999938" y="584150"/>
                      </a:cubicBezTo>
                      <a:cubicBezTo>
                        <a:pt x="999938" y="694531"/>
                        <a:pt x="985521" y="788944"/>
                        <a:pt x="956686" y="867389"/>
                      </a:cubicBezTo>
                      <a:cubicBezTo>
                        <a:pt x="927850" y="945833"/>
                        <a:pt x="886457" y="1009861"/>
                        <a:pt x="832507" y="1059470"/>
                      </a:cubicBezTo>
                      <a:cubicBezTo>
                        <a:pt x="778557" y="1109079"/>
                        <a:pt x="712980" y="1145511"/>
                        <a:pt x="635775" y="1168765"/>
                      </a:cubicBezTo>
                      <a:cubicBezTo>
                        <a:pt x="558570" y="1192020"/>
                        <a:pt x="466638" y="1203647"/>
                        <a:pt x="359978" y="1203647"/>
                      </a:cubicBezTo>
                      <a:lnTo>
                        <a:pt x="72554" y="1203647"/>
                      </a:lnTo>
                      <a:cubicBezTo>
                        <a:pt x="52090" y="1203647"/>
                        <a:pt x="34881" y="1197601"/>
                        <a:pt x="20929" y="1185509"/>
                      </a:cubicBezTo>
                      <a:cubicBezTo>
                        <a:pt x="6976" y="1173416"/>
                        <a:pt x="0" y="1153728"/>
                        <a:pt x="0" y="1126443"/>
                      </a:cubicBezTo>
                      <a:lnTo>
                        <a:pt x="0" y="77204"/>
                      </a:lnTo>
                      <a:cubicBezTo>
                        <a:pt x="0" y="49919"/>
                        <a:pt x="6976" y="30230"/>
                        <a:pt x="20929" y="18138"/>
                      </a:cubicBezTo>
                      <a:cubicBezTo>
                        <a:pt x="34881" y="6046"/>
                        <a:pt x="52090" y="0"/>
                        <a:pt x="72554" y="0"/>
                      </a:cubicBezTo>
                      <a:close/>
                      <a:moveTo>
                        <a:pt x="243706" y="191616"/>
                      </a:moveTo>
                      <a:lnTo>
                        <a:pt x="243706" y="1010171"/>
                      </a:lnTo>
                      <a:lnTo>
                        <a:pt x="371140" y="1010171"/>
                      </a:lnTo>
                      <a:cubicBezTo>
                        <a:pt x="438113" y="1010171"/>
                        <a:pt x="494543" y="1001489"/>
                        <a:pt x="540432" y="984126"/>
                      </a:cubicBezTo>
                      <a:cubicBezTo>
                        <a:pt x="586321" y="966762"/>
                        <a:pt x="624613" y="940562"/>
                        <a:pt x="655309" y="905526"/>
                      </a:cubicBezTo>
                      <a:cubicBezTo>
                        <a:pt x="686004" y="870489"/>
                        <a:pt x="708948" y="826926"/>
                        <a:pt x="724142" y="774836"/>
                      </a:cubicBezTo>
                      <a:cubicBezTo>
                        <a:pt x="739335" y="722746"/>
                        <a:pt x="746931" y="661975"/>
                        <a:pt x="746931" y="592522"/>
                      </a:cubicBezTo>
                      <a:cubicBezTo>
                        <a:pt x="746931" y="535471"/>
                        <a:pt x="740265" y="482451"/>
                        <a:pt x="726932" y="433462"/>
                      </a:cubicBezTo>
                      <a:cubicBezTo>
                        <a:pt x="713599" y="384472"/>
                        <a:pt x="692205" y="341994"/>
                        <a:pt x="662750" y="306027"/>
                      </a:cubicBezTo>
                      <a:cubicBezTo>
                        <a:pt x="633295" y="270061"/>
                        <a:pt x="595467" y="242000"/>
                        <a:pt x="549269" y="221847"/>
                      </a:cubicBezTo>
                      <a:cubicBezTo>
                        <a:pt x="503070" y="201693"/>
                        <a:pt x="442453" y="191616"/>
                        <a:pt x="367419" y="191616"/>
                      </a:cubicBezTo>
                      <a:lnTo>
                        <a:pt x="243706" y="191616"/>
                      </a:lnTo>
                      <a:close/>
                    </a:path>
                  </a:pathLst>
                </a:custGeom>
                <a:grpFill/>
                <a:ln>
                  <a:solidFill>
                    <a:schemeClr val="bg1"/>
                  </a:solidFill>
                </a:ln>
              </p:spPr>
            </p:pic>
            <p:pic>
              <p:nvPicPr>
                <p:cNvPr id="62" name="Picture 61" descr="Pin page">
                  <a:extLst>
                    <a:ext uri="{FF2B5EF4-FFF2-40B4-BE49-F238E27FC236}">
                      <a16:creationId xmlns:a16="http://schemas.microsoft.com/office/drawing/2014/main" id="{B154E766-E143-4507-BE91-92B01E068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235" t="13609" r="32637" b="74455"/>
                <a:stretch>
                  <a:fillRect/>
                </a:stretch>
              </p:blipFill>
              <p:spPr bwMode="auto">
                <a:xfrm>
                  <a:off x="7709657" y="933302"/>
                  <a:ext cx="503225" cy="818555"/>
                </a:xfrm>
                <a:custGeom>
                  <a:avLst/>
                  <a:gdLst/>
                  <a:ahLst/>
                  <a:cxnLst/>
                  <a:rect l="l" t="t" r="r" b="b"/>
                  <a:pathLst>
                    <a:path w="503225" h="818555">
                      <a:moveTo>
                        <a:pt x="0" y="0"/>
                      </a:moveTo>
                      <a:lnTo>
                        <a:pt x="123713" y="0"/>
                      </a:lnTo>
                      <a:cubicBezTo>
                        <a:pt x="198747" y="0"/>
                        <a:pt x="259364" y="10077"/>
                        <a:pt x="305563" y="30231"/>
                      </a:cubicBezTo>
                      <a:cubicBezTo>
                        <a:pt x="351761" y="50384"/>
                        <a:pt x="389589" y="78445"/>
                        <a:pt x="419044" y="114411"/>
                      </a:cubicBezTo>
                      <a:cubicBezTo>
                        <a:pt x="448499" y="150378"/>
                        <a:pt x="469893" y="192856"/>
                        <a:pt x="483226" y="241846"/>
                      </a:cubicBezTo>
                      <a:cubicBezTo>
                        <a:pt x="496559" y="290835"/>
                        <a:pt x="503225" y="343855"/>
                        <a:pt x="503225" y="400906"/>
                      </a:cubicBezTo>
                      <a:cubicBezTo>
                        <a:pt x="503225" y="470359"/>
                        <a:pt x="495629" y="531130"/>
                        <a:pt x="480436" y="583220"/>
                      </a:cubicBezTo>
                      <a:cubicBezTo>
                        <a:pt x="465242" y="635310"/>
                        <a:pt x="442298" y="678873"/>
                        <a:pt x="411603" y="713910"/>
                      </a:cubicBezTo>
                      <a:cubicBezTo>
                        <a:pt x="380907" y="748946"/>
                        <a:pt x="342615" y="775146"/>
                        <a:pt x="296726" y="792510"/>
                      </a:cubicBezTo>
                      <a:cubicBezTo>
                        <a:pt x="250837" y="809873"/>
                        <a:pt x="194407" y="818555"/>
                        <a:pt x="127434" y="818555"/>
                      </a:cubicBezTo>
                      <a:lnTo>
                        <a:pt x="0" y="818555"/>
                      </a:lnTo>
                      <a:lnTo>
                        <a:pt x="0" y="0"/>
                      </a:lnTo>
                      <a:close/>
                    </a:path>
                  </a:pathLst>
                </a:custGeom>
                <a:grpFill/>
                <a:ln>
                  <a:solidFill>
                    <a:schemeClr val="bg1"/>
                  </a:solidFill>
                </a:ln>
              </p:spPr>
            </p:pic>
          </p:grpSp>
          <p:grpSp>
            <p:nvGrpSpPr>
              <p:cNvPr id="51" name="Group 50">
                <a:extLst>
                  <a:ext uri="{FF2B5EF4-FFF2-40B4-BE49-F238E27FC236}">
                    <a16:creationId xmlns:a16="http://schemas.microsoft.com/office/drawing/2014/main" id="{A2F05E92-743B-42B0-902A-752F06226B42}"/>
                  </a:ext>
                </a:extLst>
              </p:cNvPr>
              <p:cNvGrpSpPr/>
              <p:nvPr/>
            </p:nvGrpSpPr>
            <p:grpSpPr>
              <a:xfrm>
                <a:off x="1776686" y="736105"/>
                <a:ext cx="1108151" cy="1214809"/>
                <a:chOff x="1776686" y="736105"/>
                <a:chExt cx="1108151" cy="1214809"/>
              </a:xfrm>
              <a:solidFill>
                <a:schemeClr val="bg1"/>
              </a:solidFill>
            </p:grpSpPr>
            <p:pic>
              <p:nvPicPr>
                <p:cNvPr id="59" name="Picture 58" descr="Pin page">
                  <a:extLst>
                    <a:ext uri="{FF2B5EF4-FFF2-40B4-BE49-F238E27FC236}">
                      <a16:creationId xmlns:a16="http://schemas.microsoft.com/office/drawing/2014/main" id="{B616F35F-93A4-427C-97A1-546E49BCD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573" t="10734" r="76338" b="71553"/>
                <a:stretch>
                  <a:fillRect/>
                </a:stretch>
              </p:blipFill>
              <p:spPr bwMode="auto">
                <a:xfrm>
                  <a:off x="1776686" y="736105"/>
                  <a:ext cx="1108151" cy="1214809"/>
                </a:xfrm>
                <a:custGeom>
                  <a:avLst/>
                  <a:gdLst/>
                  <a:ahLst/>
                  <a:cxnLst/>
                  <a:rect l="l" t="t" r="r" b="b"/>
                  <a:pathLst>
                    <a:path w="1108151" h="1214809">
                      <a:moveTo>
                        <a:pt x="543868" y="0"/>
                      </a:moveTo>
                      <a:cubicBezTo>
                        <a:pt x="580454" y="0"/>
                        <a:pt x="609600" y="465"/>
                        <a:pt x="631304" y="1395"/>
                      </a:cubicBezTo>
                      <a:cubicBezTo>
                        <a:pt x="653008" y="2325"/>
                        <a:pt x="669906" y="4495"/>
                        <a:pt x="681999" y="7906"/>
                      </a:cubicBezTo>
                      <a:cubicBezTo>
                        <a:pt x="694091" y="11317"/>
                        <a:pt x="702773" y="16433"/>
                        <a:pt x="708044" y="23254"/>
                      </a:cubicBezTo>
                      <a:cubicBezTo>
                        <a:pt x="713315" y="30075"/>
                        <a:pt x="717810" y="39377"/>
                        <a:pt x="721531" y="51159"/>
                      </a:cubicBezTo>
                      <a:lnTo>
                        <a:pt x="1093601" y="1118071"/>
                      </a:lnTo>
                      <a:cubicBezTo>
                        <a:pt x="1101043" y="1140395"/>
                        <a:pt x="1105694" y="1158068"/>
                        <a:pt x="1107554" y="1171091"/>
                      </a:cubicBezTo>
                      <a:cubicBezTo>
                        <a:pt x="1109414" y="1184113"/>
                        <a:pt x="1106934" y="1193880"/>
                        <a:pt x="1100113" y="1200391"/>
                      </a:cubicBezTo>
                      <a:cubicBezTo>
                        <a:pt x="1093291" y="1206903"/>
                        <a:pt x="1081199" y="1210933"/>
                        <a:pt x="1063836" y="1212484"/>
                      </a:cubicBezTo>
                      <a:cubicBezTo>
                        <a:pt x="1046473" y="1214034"/>
                        <a:pt x="1022598" y="1214809"/>
                        <a:pt x="992212" y="1214809"/>
                      </a:cubicBezTo>
                      <a:cubicBezTo>
                        <a:pt x="960586" y="1214809"/>
                        <a:pt x="935937" y="1214344"/>
                        <a:pt x="918263" y="1213414"/>
                      </a:cubicBezTo>
                      <a:cubicBezTo>
                        <a:pt x="900590" y="1212484"/>
                        <a:pt x="887102" y="1210623"/>
                        <a:pt x="877801" y="1207833"/>
                      </a:cubicBezTo>
                      <a:cubicBezTo>
                        <a:pt x="868499" y="1205042"/>
                        <a:pt x="861988" y="1201167"/>
                        <a:pt x="858267" y="1196206"/>
                      </a:cubicBezTo>
                      <a:cubicBezTo>
                        <a:pt x="854546" y="1191245"/>
                        <a:pt x="851446" y="1184733"/>
                        <a:pt x="848965" y="1176672"/>
                      </a:cubicBezTo>
                      <a:lnTo>
                        <a:pt x="768040" y="934826"/>
                      </a:lnTo>
                      <a:lnTo>
                        <a:pt x="315974" y="934826"/>
                      </a:lnTo>
                      <a:lnTo>
                        <a:pt x="239700" y="1170161"/>
                      </a:lnTo>
                      <a:cubicBezTo>
                        <a:pt x="237220" y="1178842"/>
                        <a:pt x="233964" y="1186129"/>
                        <a:pt x="229933" y="1192020"/>
                      </a:cubicBezTo>
                      <a:cubicBezTo>
                        <a:pt x="225902" y="1197911"/>
                        <a:pt x="219391" y="1202562"/>
                        <a:pt x="210399" y="1205972"/>
                      </a:cubicBezTo>
                      <a:cubicBezTo>
                        <a:pt x="201408" y="1209383"/>
                        <a:pt x="188695" y="1211708"/>
                        <a:pt x="172262" y="1212949"/>
                      </a:cubicBezTo>
                      <a:cubicBezTo>
                        <a:pt x="155829" y="1214189"/>
                        <a:pt x="134280" y="1214809"/>
                        <a:pt x="107615" y="1214809"/>
                      </a:cubicBezTo>
                      <a:cubicBezTo>
                        <a:pt x="79090" y="1214809"/>
                        <a:pt x="56765" y="1213879"/>
                        <a:pt x="40642" y="1212019"/>
                      </a:cubicBezTo>
                      <a:cubicBezTo>
                        <a:pt x="24519" y="1210158"/>
                        <a:pt x="13357" y="1205662"/>
                        <a:pt x="7156" y="1198531"/>
                      </a:cubicBezTo>
                      <a:cubicBezTo>
                        <a:pt x="955" y="1191400"/>
                        <a:pt x="-1216" y="1181323"/>
                        <a:pt x="645" y="1168300"/>
                      </a:cubicBezTo>
                      <a:cubicBezTo>
                        <a:pt x="2505" y="1155278"/>
                        <a:pt x="7156" y="1137915"/>
                        <a:pt x="14597" y="1116211"/>
                      </a:cubicBezTo>
                      <a:lnTo>
                        <a:pt x="385738" y="48369"/>
                      </a:lnTo>
                      <a:cubicBezTo>
                        <a:pt x="389458" y="37827"/>
                        <a:pt x="393799" y="29300"/>
                        <a:pt x="398760" y="22789"/>
                      </a:cubicBezTo>
                      <a:cubicBezTo>
                        <a:pt x="403721" y="16278"/>
                        <a:pt x="411628" y="11317"/>
                        <a:pt x="422480" y="7906"/>
                      </a:cubicBezTo>
                      <a:cubicBezTo>
                        <a:pt x="433332" y="4495"/>
                        <a:pt x="448370" y="2325"/>
                        <a:pt x="467593" y="1395"/>
                      </a:cubicBezTo>
                      <a:cubicBezTo>
                        <a:pt x="486817" y="465"/>
                        <a:pt x="512242" y="0"/>
                        <a:pt x="543868" y="0"/>
                      </a:cubicBezTo>
                      <a:close/>
                      <a:moveTo>
                        <a:pt x="540147" y="235334"/>
                      </a:moveTo>
                      <a:lnTo>
                        <a:pt x="369925" y="746931"/>
                      </a:lnTo>
                      <a:lnTo>
                        <a:pt x="711299" y="746931"/>
                      </a:lnTo>
                      <a:lnTo>
                        <a:pt x="541077" y="235334"/>
                      </a:lnTo>
                      <a:lnTo>
                        <a:pt x="540147" y="235334"/>
                      </a:lnTo>
                      <a:close/>
                    </a:path>
                  </a:pathLst>
                </a:custGeom>
                <a:grpFill/>
                <a:ln>
                  <a:solidFill>
                    <a:schemeClr val="bg1"/>
                  </a:solidFill>
                </a:ln>
              </p:spPr>
            </p:pic>
            <p:pic>
              <p:nvPicPr>
                <p:cNvPr id="60" name="Picture 59" descr="Pin page">
                  <a:extLst>
                    <a:ext uri="{FF2B5EF4-FFF2-40B4-BE49-F238E27FC236}">
                      <a16:creationId xmlns:a16="http://schemas.microsoft.com/office/drawing/2014/main" id="{E836559A-84D5-4AF0-8E44-7395658E2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607" t="14165" r="79593" b="78375"/>
                <a:stretch>
                  <a:fillRect/>
                </a:stretch>
              </p:blipFill>
              <p:spPr bwMode="auto">
                <a:xfrm>
                  <a:off x="2146610" y="971439"/>
                  <a:ext cx="341374" cy="511597"/>
                </a:xfrm>
                <a:custGeom>
                  <a:avLst/>
                  <a:gdLst/>
                  <a:ahLst/>
                  <a:cxnLst/>
                  <a:rect l="l" t="t" r="r" b="b"/>
                  <a:pathLst>
                    <a:path w="341374" h="511597">
                      <a:moveTo>
                        <a:pt x="170222" y="0"/>
                      </a:moveTo>
                      <a:lnTo>
                        <a:pt x="171152" y="0"/>
                      </a:lnTo>
                      <a:lnTo>
                        <a:pt x="341374" y="511597"/>
                      </a:lnTo>
                      <a:lnTo>
                        <a:pt x="0" y="511597"/>
                      </a:lnTo>
                      <a:lnTo>
                        <a:pt x="170222" y="0"/>
                      </a:lnTo>
                      <a:close/>
                    </a:path>
                  </a:pathLst>
                </a:custGeom>
                <a:grpFill/>
                <a:ln>
                  <a:solidFill>
                    <a:schemeClr val="bg1"/>
                  </a:solidFill>
                </a:ln>
              </p:spPr>
            </p:pic>
          </p:grpSp>
          <p:grpSp>
            <p:nvGrpSpPr>
              <p:cNvPr id="52" name="Group 51">
                <a:extLst>
                  <a:ext uri="{FF2B5EF4-FFF2-40B4-BE49-F238E27FC236}">
                    <a16:creationId xmlns:a16="http://schemas.microsoft.com/office/drawing/2014/main" id="{8FEBCF44-48CD-4C4C-83EF-E545AA5FF4DF}"/>
                  </a:ext>
                </a:extLst>
              </p:cNvPr>
              <p:cNvGrpSpPr/>
              <p:nvPr/>
            </p:nvGrpSpPr>
            <p:grpSpPr>
              <a:xfrm>
                <a:off x="6205811" y="736105"/>
                <a:ext cx="1108151" cy="1214809"/>
                <a:chOff x="6205811" y="736105"/>
                <a:chExt cx="1108151" cy="1214809"/>
              </a:xfrm>
              <a:solidFill>
                <a:schemeClr val="bg1"/>
              </a:solidFill>
            </p:grpSpPr>
            <p:pic>
              <p:nvPicPr>
                <p:cNvPr id="57" name="Picture 56" descr="Pin page">
                  <a:extLst>
                    <a:ext uri="{FF2B5EF4-FFF2-40B4-BE49-F238E27FC236}">
                      <a16:creationId xmlns:a16="http://schemas.microsoft.com/office/drawing/2014/main" id="{CA0BD352-89F7-4826-8514-3BDD27AAB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901" t="10734" r="40010" b="71553"/>
                <a:stretch>
                  <a:fillRect/>
                </a:stretch>
              </p:blipFill>
              <p:spPr bwMode="auto">
                <a:xfrm>
                  <a:off x="6205811" y="736105"/>
                  <a:ext cx="1108151" cy="1214809"/>
                </a:xfrm>
                <a:custGeom>
                  <a:avLst/>
                  <a:gdLst/>
                  <a:ahLst/>
                  <a:cxnLst/>
                  <a:rect l="l" t="t" r="r" b="b"/>
                  <a:pathLst>
                    <a:path w="1108151" h="1214809">
                      <a:moveTo>
                        <a:pt x="543867" y="0"/>
                      </a:moveTo>
                      <a:cubicBezTo>
                        <a:pt x="580455" y="0"/>
                        <a:pt x="609599" y="465"/>
                        <a:pt x="631304" y="1395"/>
                      </a:cubicBezTo>
                      <a:cubicBezTo>
                        <a:pt x="653008" y="2325"/>
                        <a:pt x="669906" y="4495"/>
                        <a:pt x="681998" y="7906"/>
                      </a:cubicBezTo>
                      <a:cubicBezTo>
                        <a:pt x="694091" y="11317"/>
                        <a:pt x="702773" y="16433"/>
                        <a:pt x="708043" y="23254"/>
                      </a:cubicBezTo>
                      <a:cubicBezTo>
                        <a:pt x="713314" y="30075"/>
                        <a:pt x="717810" y="39377"/>
                        <a:pt x="721531" y="51159"/>
                      </a:cubicBezTo>
                      <a:lnTo>
                        <a:pt x="1093601" y="1118071"/>
                      </a:lnTo>
                      <a:cubicBezTo>
                        <a:pt x="1101043" y="1140395"/>
                        <a:pt x="1105693" y="1158068"/>
                        <a:pt x="1107554" y="1171091"/>
                      </a:cubicBezTo>
                      <a:cubicBezTo>
                        <a:pt x="1109414" y="1184113"/>
                        <a:pt x="1106934" y="1193880"/>
                        <a:pt x="1100112" y="1200391"/>
                      </a:cubicBezTo>
                      <a:cubicBezTo>
                        <a:pt x="1093291" y="1206903"/>
                        <a:pt x="1081198" y="1210933"/>
                        <a:pt x="1063836" y="1212484"/>
                      </a:cubicBezTo>
                      <a:cubicBezTo>
                        <a:pt x="1046473" y="1214034"/>
                        <a:pt x="1022597" y="1214809"/>
                        <a:pt x="992212" y="1214809"/>
                      </a:cubicBezTo>
                      <a:cubicBezTo>
                        <a:pt x="960586" y="1214809"/>
                        <a:pt x="935936" y="1214344"/>
                        <a:pt x="918263" y="1213414"/>
                      </a:cubicBezTo>
                      <a:cubicBezTo>
                        <a:pt x="900590" y="1212484"/>
                        <a:pt x="887102" y="1210623"/>
                        <a:pt x="877800" y="1207833"/>
                      </a:cubicBezTo>
                      <a:cubicBezTo>
                        <a:pt x="868499" y="1205042"/>
                        <a:pt x="861987" y="1201167"/>
                        <a:pt x="858267" y="1196206"/>
                      </a:cubicBezTo>
                      <a:cubicBezTo>
                        <a:pt x="854546" y="1191245"/>
                        <a:pt x="851445" y="1184733"/>
                        <a:pt x="848965" y="1176672"/>
                      </a:cubicBezTo>
                      <a:lnTo>
                        <a:pt x="768040" y="934826"/>
                      </a:lnTo>
                      <a:lnTo>
                        <a:pt x="315974" y="934826"/>
                      </a:lnTo>
                      <a:lnTo>
                        <a:pt x="239700" y="1170161"/>
                      </a:lnTo>
                      <a:cubicBezTo>
                        <a:pt x="237220" y="1178842"/>
                        <a:pt x="233964" y="1186129"/>
                        <a:pt x="229933" y="1192020"/>
                      </a:cubicBezTo>
                      <a:cubicBezTo>
                        <a:pt x="225902" y="1197911"/>
                        <a:pt x="219391" y="1202562"/>
                        <a:pt x="210399" y="1205972"/>
                      </a:cubicBezTo>
                      <a:cubicBezTo>
                        <a:pt x="201408" y="1209383"/>
                        <a:pt x="188695" y="1211708"/>
                        <a:pt x="172262" y="1212949"/>
                      </a:cubicBezTo>
                      <a:cubicBezTo>
                        <a:pt x="155829" y="1214189"/>
                        <a:pt x="134279" y="1214809"/>
                        <a:pt x="107615" y="1214809"/>
                      </a:cubicBezTo>
                      <a:cubicBezTo>
                        <a:pt x="79090" y="1214809"/>
                        <a:pt x="56766" y="1213879"/>
                        <a:pt x="40642" y="1212019"/>
                      </a:cubicBezTo>
                      <a:cubicBezTo>
                        <a:pt x="24519" y="1210158"/>
                        <a:pt x="13357" y="1205662"/>
                        <a:pt x="7156" y="1198531"/>
                      </a:cubicBezTo>
                      <a:cubicBezTo>
                        <a:pt x="955" y="1191400"/>
                        <a:pt x="-1216" y="1181323"/>
                        <a:pt x="645" y="1168300"/>
                      </a:cubicBezTo>
                      <a:cubicBezTo>
                        <a:pt x="2505" y="1155278"/>
                        <a:pt x="7156" y="1137915"/>
                        <a:pt x="14597" y="1116211"/>
                      </a:cubicBezTo>
                      <a:lnTo>
                        <a:pt x="385737" y="48369"/>
                      </a:lnTo>
                      <a:cubicBezTo>
                        <a:pt x="389458" y="37827"/>
                        <a:pt x="393798" y="29300"/>
                        <a:pt x="398760" y="22789"/>
                      </a:cubicBezTo>
                      <a:cubicBezTo>
                        <a:pt x="403721" y="16278"/>
                        <a:pt x="411628" y="11317"/>
                        <a:pt x="422479" y="7906"/>
                      </a:cubicBezTo>
                      <a:cubicBezTo>
                        <a:pt x="433331" y="4495"/>
                        <a:pt x="448370" y="2325"/>
                        <a:pt x="467593" y="1395"/>
                      </a:cubicBezTo>
                      <a:cubicBezTo>
                        <a:pt x="486816" y="465"/>
                        <a:pt x="512241" y="0"/>
                        <a:pt x="543867" y="0"/>
                      </a:cubicBezTo>
                      <a:close/>
                      <a:moveTo>
                        <a:pt x="540147" y="235334"/>
                      </a:moveTo>
                      <a:lnTo>
                        <a:pt x="369924" y="746931"/>
                      </a:lnTo>
                      <a:lnTo>
                        <a:pt x="711299" y="746931"/>
                      </a:lnTo>
                      <a:lnTo>
                        <a:pt x="541077" y="235334"/>
                      </a:lnTo>
                      <a:lnTo>
                        <a:pt x="540147" y="235334"/>
                      </a:lnTo>
                      <a:close/>
                    </a:path>
                  </a:pathLst>
                </a:custGeom>
                <a:grpFill/>
                <a:ln>
                  <a:solidFill>
                    <a:schemeClr val="bg1"/>
                  </a:solidFill>
                </a:ln>
              </p:spPr>
            </p:pic>
            <p:pic>
              <p:nvPicPr>
                <p:cNvPr id="58" name="Picture 57" descr="Pin page">
                  <a:extLst>
                    <a:ext uri="{FF2B5EF4-FFF2-40B4-BE49-F238E27FC236}">
                      <a16:creationId xmlns:a16="http://schemas.microsoft.com/office/drawing/2014/main" id="{3D5275E8-A142-42FF-9CC2-1C10E7E50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935" t="14165" r="43265" b="78375"/>
                <a:stretch>
                  <a:fillRect/>
                </a:stretch>
              </p:blipFill>
              <p:spPr bwMode="auto">
                <a:xfrm>
                  <a:off x="6575735" y="971439"/>
                  <a:ext cx="341375" cy="511597"/>
                </a:xfrm>
                <a:custGeom>
                  <a:avLst/>
                  <a:gdLst/>
                  <a:ahLst/>
                  <a:cxnLst/>
                  <a:rect l="l" t="t" r="r" b="b"/>
                  <a:pathLst>
                    <a:path w="341375" h="511597">
                      <a:moveTo>
                        <a:pt x="170223" y="0"/>
                      </a:moveTo>
                      <a:lnTo>
                        <a:pt x="171153" y="0"/>
                      </a:lnTo>
                      <a:lnTo>
                        <a:pt x="341375" y="511597"/>
                      </a:lnTo>
                      <a:lnTo>
                        <a:pt x="0" y="511597"/>
                      </a:lnTo>
                      <a:lnTo>
                        <a:pt x="170223" y="0"/>
                      </a:lnTo>
                      <a:close/>
                    </a:path>
                  </a:pathLst>
                </a:custGeom>
                <a:grpFill/>
                <a:ln>
                  <a:solidFill>
                    <a:schemeClr val="bg1"/>
                  </a:solidFill>
                </a:ln>
              </p:spPr>
            </p:pic>
          </p:grpSp>
          <p:grpSp>
            <p:nvGrpSpPr>
              <p:cNvPr id="53" name="Group 52">
                <a:extLst>
                  <a:ext uri="{FF2B5EF4-FFF2-40B4-BE49-F238E27FC236}">
                    <a16:creationId xmlns:a16="http://schemas.microsoft.com/office/drawing/2014/main" id="{A4724B3F-E726-49E4-87D4-C88439327896}"/>
                  </a:ext>
                </a:extLst>
              </p:cNvPr>
              <p:cNvGrpSpPr/>
              <p:nvPr/>
            </p:nvGrpSpPr>
            <p:grpSpPr>
              <a:xfrm>
                <a:off x="836551" y="741686"/>
                <a:ext cx="871575" cy="1203647"/>
                <a:chOff x="836551" y="741686"/>
                <a:chExt cx="871575" cy="1203647"/>
              </a:xfrm>
              <a:solidFill>
                <a:schemeClr val="bg1"/>
              </a:solidFill>
            </p:grpSpPr>
            <p:pic>
              <p:nvPicPr>
                <p:cNvPr id="54" name="Picture 53" descr="Pin page">
                  <a:extLst>
                    <a:ext uri="{FF2B5EF4-FFF2-40B4-BE49-F238E27FC236}">
                      <a16:creationId xmlns:a16="http://schemas.microsoft.com/office/drawing/2014/main" id="{69C2419C-908C-4576-8BCA-4D87B9A2C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861" t="10815" r="85990" b="71634"/>
                <a:stretch>
                  <a:fillRect/>
                </a:stretch>
              </p:blipFill>
              <p:spPr bwMode="auto">
                <a:xfrm>
                  <a:off x="836551" y="741686"/>
                  <a:ext cx="871575" cy="1203647"/>
                </a:xfrm>
                <a:custGeom>
                  <a:avLst/>
                  <a:gdLst/>
                  <a:ahLst/>
                  <a:cxnLst/>
                  <a:rect l="l" t="t" r="r" b="b"/>
                  <a:pathLst>
                    <a:path w="871575" h="1203647">
                      <a:moveTo>
                        <a:pt x="72554" y="0"/>
                      </a:moveTo>
                      <a:lnTo>
                        <a:pt x="374861" y="0"/>
                      </a:lnTo>
                      <a:cubicBezTo>
                        <a:pt x="448655" y="0"/>
                        <a:pt x="511132" y="6201"/>
                        <a:pt x="562291" y="18603"/>
                      </a:cubicBezTo>
                      <a:cubicBezTo>
                        <a:pt x="613451" y="31005"/>
                        <a:pt x="656549" y="49764"/>
                        <a:pt x="691586" y="74879"/>
                      </a:cubicBezTo>
                      <a:cubicBezTo>
                        <a:pt x="726622" y="99993"/>
                        <a:pt x="753442" y="131774"/>
                        <a:pt x="772046" y="170222"/>
                      </a:cubicBezTo>
                      <a:cubicBezTo>
                        <a:pt x="790649" y="208669"/>
                        <a:pt x="799951" y="253938"/>
                        <a:pt x="799951" y="306027"/>
                      </a:cubicBezTo>
                      <a:cubicBezTo>
                        <a:pt x="799951" y="335173"/>
                        <a:pt x="796230" y="362613"/>
                        <a:pt x="788789" y="388348"/>
                      </a:cubicBezTo>
                      <a:cubicBezTo>
                        <a:pt x="781348" y="414083"/>
                        <a:pt x="770496" y="437492"/>
                        <a:pt x="756233" y="458576"/>
                      </a:cubicBezTo>
                      <a:cubicBezTo>
                        <a:pt x="741970" y="479660"/>
                        <a:pt x="724452" y="498264"/>
                        <a:pt x="703678" y="514387"/>
                      </a:cubicBezTo>
                      <a:cubicBezTo>
                        <a:pt x="682904" y="530510"/>
                        <a:pt x="659185" y="543532"/>
                        <a:pt x="632519" y="553454"/>
                      </a:cubicBezTo>
                      <a:cubicBezTo>
                        <a:pt x="666626" y="559655"/>
                        <a:pt x="698097" y="570507"/>
                        <a:pt x="726932" y="586010"/>
                      </a:cubicBezTo>
                      <a:cubicBezTo>
                        <a:pt x="755768" y="601513"/>
                        <a:pt x="780883" y="621512"/>
                        <a:pt x="802277" y="646007"/>
                      </a:cubicBezTo>
                      <a:cubicBezTo>
                        <a:pt x="823671" y="670501"/>
                        <a:pt x="840569" y="699182"/>
                        <a:pt x="852971" y="732048"/>
                      </a:cubicBezTo>
                      <a:cubicBezTo>
                        <a:pt x="865374" y="764914"/>
                        <a:pt x="871575" y="801811"/>
                        <a:pt x="871575" y="842739"/>
                      </a:cubicBezTo>
                      <a:cubicBezTo>
                        <a:pt x="871575" y="885527"/>
                        <a:pt x="865684" y="924284"/>
                        <a:pt x="853901" y="959011"/>
                      </a:cubicBezTo>
                      <a:cubicBezTo>
                        <a:pt x="842119" y="993737"/>
                        <a:pt x="825841" y="1024433"/>
                        <a:pt x="805067" y="1051098"/>
                      </a:cubicBezTo>
                      <a:cubicBezTo>
                        <a:pt x="784293" y="1077763"/>
                        <a:pt x="759488" y="1100708"/>
                        <a:pt x="730653" y="1119931"/>
                      </a:cubicBezTo>
                      <a:cubicBezTo>
                        <a:pt x="701818" y="1139155"/>
                        <a:pt x="670037" y="1154968"/>
                        <a:pt x="635310" y="1167370"/>
                      </a:cubicBezTo>
                      <a:cubicBezTo>
                        <a:pt x="600584" y="1179773"/>
                        <a:pt x="563532" y="1188919"/>
                        <a:pt x="524154" y="1194810"/>
                      </a:cubicBezTo>
                      <a:cubicBezTo>
                        <a:pt x="484777" y="1200701"/>
                        <a:pt x="440903" y="1203647"/>
                        <a:pt x="392534" y="1203647"/>
                      </a:cubicBezTo>
                      <a:lnTo>
                        <a:pt x="72554" y="1203647"/>
                      </a:lnTo>
                      <a:cubicBezTo>
                        <a:pt x="52090" y="1203647"/>
                        <a:pt x="34882" y="1197601"/>
                        <a:pt x="20929" y="1185509"/>
                      </a:cubicBezTo>
                      <a:cubicBezTo>
                        <a:pt x="6976" y="1173416"/>
                        <a:pt x="0" y="1153728"/>
                        <a:pt x="0" y="1126443"/>
                      </a:cubicBezTo>
                      <a:lnTo>
                        <a:pt x="0" y="77204"/>
                      </a:lnTo>
                      <a:cubicBezTo>
                        <a:pt x="0" y="49919"/>
                        <a:pt x="6976" y="30230"/>
                        <a:pt x="20929" y="18138"/>
                      </a:cubicBezTo>
                      <a:cubicBezTo>
                        <a:pt x="34882" y="6046"/>
                        <a:pt x="52090" y="0"/>
                        <a:pt x="72554" y="0"/>
                      </a:cubicBezTo>
                      <a:close/>
                      <a:moveTo>
                        <a:pt x="239985" y="183244"/>
                      </a:moveTo>
                      <a:lnTo>
                        <a:pt x="239985" y="495783"/>
                      </a:lnTo>
                      <a:lnTo>
                        <a:pt x="376721" y="495783"/>
                      </a:lnTo>
                      <a:cubicBezTo>
                        <a:pt x="412068" y="495783"/>
                        <a:pt x="440283" y="491598"/>
                        <a:pt x="461367" y="483226"/>
                      </a:cubicBezTo>
                      <a:cubicBezTo>
                        <a:pt x="482451" y="474854"/>
                        <a:pt x="499970" y="463382"/>
                        <a:pt x="513922" y="448809"/>
                      </a:cubicBezTo>
                      <a:cubicBezTo>
                        <a:pt x="527875" y="434237"/>
                        <a:pt x="538262" y="417183"/>
                        <a:pt x="545083" y="397650"/>
                      </a:cubicBezTo>
                      <a:cubicBezTo>
                        <a:pt x="551904" y="378116"/>
                        <a:pt x="555315" y="357497"/>
                        <a:pt x="555315" y="335793"/>
                      </a:cubicBezTo>
                      <a:cubicBezTo>
                        <a:pt x="555315" y="311609"/>
                        <a:pt x="551594" y="289904"/>
                        <a:pt x="544153" y="270681"/>
                      </a:cubicBezTo>
                      <a:cubicBezTo>
                        <a:pt x="536712" y="251457"/>
                        <a:pt x="525549" y="235489"/>
                        <a:pt x="510667" y="222777"/>
                      </a:cubicBezTo>
                      <a:cubicBezTo>
                        <a:pt x="495784" y="210064"/>
                        <a:pt x="477025" y="200297"/>
                        <a:pt x="454391" y="193476"/>
                      </a:cubicBezTo>
                      <a:cubicBezTo>
                        <a:pt x="431757" y="186655"/>
                        <a:pt x="401526" y="183244"/>
                        <a:pt x="363699" y="183244"/>
                      </a:cubicBezTo>
                      <a:lnTo>
                        <a:pt x="239985" y="183244"/>
                      </a:lnTo>
                      <a:close/>
                      <a:moveTo>
                        <a:pt x="239985" y="674377"/>
                      </a:moveTo>
                      <a:lnTo>
                        <a:pt x="239985" y="1016682"/>
                      </a:lnTo>
                      <a:lnTo>
                        <a:pt x="416719" y="1016682"/>
                      </a:lnTo>
                      <a:cubicBezTo>
                        <a:pt x="450825" y="1016682"/>
                        <a:pt x="479506" y="1013116"/>
                        <a:pt x="502760" y="1005985"/>
                      </a:cubicBezTo>
                      <a:cubicBezTo>
                        <a:pt x="526014" y="998853"/>
                        <a:pt x="546168" y="988311"/>
                        <a:pt x="563222" y="974359"/>
                      </a:cubicBezTo>
                      <a:cubicBezTo>
                        <a:pt x="580275" y="960406"/>
                        <a:pt x="593607" y="943043"/>
                        <a:pt x="603219" y="922269"/>
                      </a:cubicBezTo>
                      <a:cubicBezTo>
                        <a:pt x="612831" y="901495"/>
                        <a:pt x="617637" y="877775"/>
                        <a:pt x="617637" y="851110"/>
                      </a:cubicBezTo>
                      <a:cubicBezTo>
                        <a:pt x="617637" y="823205"/>
                        <a:pt x="612986" y="798245"/>
                        <a:pt x="603684" y="776231"/>
                      </a:cubicBezTo>
                      <a:cubicBezTo>
                        <a:pt x="594382" y="754217"/>
                        <a:pt x="580740" y="735769"/>
                        <a:pt x="562756" y="720886"/>
                      </a:cubicBezTo>
                      <a:cubicBezTo>
                        <a:pt x="544773" y="706003"/>
                        <a:pt x="521829" y="694531"/>
                        <a:pt x="493923" y="686469"/>
                      </a:cubicBezTo>
                      <a:cubicBezTo>
                        <a:pt x="466018" y="678408"/>
                        <a:pt x="429741" y="674377"/>
                        <a:pt x="385093" y="674377"/>
                      </a:cubicBezTo>
                      <a:lnTo>
                        <a:pt x="239985" y="674377"/>
                      </a:lnTo>
                      <a:close/>
                    </a:path>
                  </a:pathLst>
                </a:custGeom>
                <a:grpFill/>
                <a:ln>
                  <a:solidFill>
                    <a:schemeClr val="bg1"/>
                  </a:solidFill>
                </a:ln>
              </p:spPr>
            </p:pic>
            <p:pic>
              <p:nvPicPr>
                <p:cNvPr id="55" name="Picture 54" descr="Pin page">
                  <a:extLst>
                    <a:ext uri="{FF2B5EF4-FFF2-40B4-BE49-F238E27FC236}">
                      <a16:creationId xmlns:a16="http://schemas.microsoft.com/office/drawing/2014/main" id="{C2C16846-2062-4C7C-85FF-AF9B8D59D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830" t="13487" r="88584" b="81956"/>
                <a:stretch>
                  <a:fillRect/>
                </a:stretch>
              </p:blipFill>
              <p:spPr bwMode="auto">
                <a:xfrm>
                  <a:off x="1076535" y="924930"/>
                  <a:ext cx="315330" cy="312539"/>
                </a:xfrm>
                <a:custGeom>
                  <a:avLst/>
                  <a:gdLst/>
                  <a:ahLst/>
                  <a:cxnLst/>
                  <a:rect l="l" t="t" r="r" b="b"/>
                  <a:pathLst>
                    <a:path w="315330" h="312539">
                      <a:moveTo>
                        <a:pt x="0" y="0"/>
                      </a:moveTo>
                      <a:lnTo>
                        <a:pt x="123714" y="0"/>
                      </a:lnTo>
                      <a:cubicBezTo>
                        <a:pt x="161541" y="0"/>
                        <a:pt x="191772" y="3411"/>
                        <a:pt x="214406" y="10232"/>
                      </a:cubicBezTo>
                      <a:cubicBezTo>
                        <a:pt x="237040" y="17053"/>
                        <a:pt x="255799" y="26820"/>
                        <a:pt x="270682" y="39533"/>
                      </a:cubicBezTo>
                      <a:cubicBezTo>
                        <a:pt x="285564" y="52245"/>
                        <a:pt x="296727" y="68213"/>
                        <a:pt x="304168" y="87437"/>
                      </a:cubicBezTo>
                      <a:cubicBezTo>
                        <a:pt x="311609" y="106660"/>
                        <a:pt x="315330" y="128365"/>
                        <a:pt x="315330" y="152549"/>
                      </a:cubicBezTo>
                      <a:cubicBezTo>
                        <a:pt x="315330" y="174253"/>
                        <a:pt x="311919" y="194872"/>
                        <a:pt x="305098" y="214406"/>
                      </a:cubicBezTo>
                      <a:cubicBezTo>
                        <a:pt x="298277" y="233939"/>
                        <a:pt x="287890" y="250993"/>
                        <a:pt x="273937" y="265565"/>
                      </a:cubicBezTo>
                      <a:cubicBezTo>
                        <a:pt x="259985" y="280138"/>
                        <a:pt x="242466" y="291610"/>
                        <a:pt x="221382" y="299982"/>
                      </a:cubicBezTo>
                      <a:cubicBezTo>
                        <a:pt x="200298" y="308354"/>
                        <a:pt x="172083" y="312539"/>
                        <a:pt x="136736" y="312539"/>
                      </a:cubicBezTo>
                      <a:lnTo>
                        <a:pt x="0" y="312539"/>
                      </a:lnTo>
                      <a:lnTo>
                        <a:pt x="0" y="0"/>
                      </a:lnTo>
                      <a:close/>
                    </a:path>
                  </a:pathLst>
                </a:custGeom>
                <a:grpFill/>
                <a:ln>
                  <a:solidFill>
                    <a:schemeClr val="bg1"/>
                  </a:solidFill>
                </a:ln>
              </p:spPr>
            </p:pic>
            <p:pic>
              <p:nvPicPr>
                <p:cNvPr id="56" name="Picture 55" descr="Pin page">
                  <a:extLst>
                    <a:ext uri="{FF2B5EF4-FFF2-40B4-BE49-F238E27FC236}">
                      <a16:creationId xmlns:a16="http://schemas.microsoft.com/office/drawing/2014/main" id="{CC7B6A84-F8ED-4459-BB49-78F3F7D10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830" t="20648" r="88073" b="74360"/>
                <a:stretch>
                  <a:fillRect/>
                </a:stretch>
              </p:blipFill>
              <p:spPr bwMode="auto">
                <a:xfrm>
                  <a:off x="1076535" y="1416063"/>
                  <a:ext cx="377652" cy="342305"/>
                </a:xfrm>
                <a:custGeom>
                  <a:avLst/>
                  <a:gdLst/>
                  <a:ahLst/>
                  <a:cxnLst/>
                  <a:rect l="l" t="t" r="r" b="b"/>
                  <a:pathLst>
                    <a:path w="377652" h="342305">
                      <a:moveTo>
                        <a:pt x="0" y="0"/>
                      </a:moveTo>
                      <a:lnTo>
                        <a:pt x="145108" y="0"/>
                      </a:lnTo>
                      <a:cubicBezTo>
                        <a:pt x="189756" y="0"/>
                        <a:pt x="226033" y="4031"/>
                        <a:pt x="253938" y="12092"/>
                      </a:cubicBezTo>
                      <a:cubicBezTo>
                        <a:pt x="281844" y="20154"/>
                        <a:pt x="304788" y="31626"/>
                        <a:pt x="322771" y="46509"/>
                      </a:cubicBezTo>
                      <a:cubicBezTo>
                        <a:pt x="340755" y="61392"/>
                        <a:pt x="354397" y="79840"/>
                        <a:pt x="363699" y="101854"/>
                      </a:cubicBezTo>
                      <a:cubicBezTo>
                        <a:pt x="373001" y="123868"/>
                        <a:pt x="377652" y="148828"/>
                        <a:pt x="377652" y="176733"/>
                      </a:cubicBezTo>
                      <a:cubicBezTo>
                        <a:pt x="377652" y="203398"/>
                        <a:pt x="372846" y="227118"/>
                        <a:pt x="363234" y="247892"/>
                      </a:cubicBezTo>
                      <a:cubicBezTo>
                        <a:pt x="353622" y="268666"/>
                        <a:pt x="340290" y="286029"/>
                        <a:pt x="323237" y="299982"/>
                      </a:cubicBezTo>
                      <a:cubicBezTo>
                        <a:pt x="306183" y="313934"/>
                        <a:pt x="286029" y="324476"/>
                        <a:pt x="262775" y="331608"/>
                      </a:cubicBezTo>
                      <a:cubicBezTo>
                        <a:pt x="239521" y="338739"/>
                        <a:pt x="210840" y="342305"/>
                        <a:pt x="176734" y="342305"/>
                      </a:cubicBezTo>
                      <a:lnTo>
                        <a:pt x="0" y="342305"/>
                      </a:lnTo>
                      <a:lnTo>
                        <a:pt x="0" y="0"/>
                      </a:lnTo>
                      <a:close/>
                    </a:path>
                  </a:pathLst>
                </a:custGeom>
                <a:grpFill/>
                <a:ln>
                  <a:solidFill>
                    <a:schemeClr val="bg1"/>
                  </a:solidFill>
                </a:ln>
              </p:spPr>
            </p:pic>
          </p:grpSp>
        </p:grpSp>
        <p:sp>
          <p:nvSpPr>
            <p:cNvPr id="43" name="TextBox 42">
              <a:extLst>
                <a:ext uri="{FF2B5EF4-FFF2-40B4-BE49-F238E27FC236}">
                  <a16:creationId xmlns:a16="http://schemas.microsoft.com/office/drawing/2014/main" id="{7E80EF17-4DB5-4E43-A080-AEA76114085E}"/>
                </a:ext>
              </a:extLst>
            </p:cNvPr>
            <p:cNvSpPr txBox="1"/>
            <p:nvPr/>
          </p:nvSpPr>
          <p:spPr>
            <a:xfrm>
              <a:off x="4749716" y="2158216"/>
              <a:ext cx="2692567" cy="523220"/>
            </a:xfrm>
            <a:prstGeom prst="rect">
              <a:avLst/>
            </a:prstGeom>
            <a:noFill/>
          </p:spPr>
          <p:txBody>
            <a:bodyPr wrap="square" rtlCol="0">
              <a:spAutoFit/>
            </a:bodyPr>
            <a:lstStyle/>
            <a:p>
              <a:r>
                <a:rPr lang="en-US" sz="2800" dirty="0">
                  <a:solidFill>
                    <a:schemeClr val="bg1"/>
                  </a:solidFill>
                  <a:latin typeface="+mj-lt"/>
                </a:rPr>
                <a:t>Nature of Beauty</a:t>
              </a:r>
              <a:endParaRPr lang="en-GB" sz="2800" dirty="0">
                <a:solidFill>
                  <a:schemeClr val="bg1"/>
                </a:solidFill>
                <a:latin typeface="+mj-lt"/>
              </a:endParaRPr>
            </a:p>
          </p:txBody>
        </p:sp>
      </p:grpSp>
    </p:spTree>
    <p:extLst>
      <p:ext uri="{BB962C8B-B14F-4D97-AF65-F5344CB8AC3E}">
        <p14:creationId xmlns:p14="http://schemas.microsoft.com/office/powerpoint/2010/main" val="2983670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8CB6E8-7FDA-4AD5-8365-98D6764C7260}"/>
              </a:ext>
            </a:extLst>
          </p:cNvPr>
          <p:cNvSpPr/>
          <p:nvPr/>
        </p:nvSpPr>
        <p:spPr>
          <a:xfrm>
            <a:off x="0" y="0"/>
            <a:ext cx="12192000" cy="6858000"/>
          </a:xfrm>
          <a:prstGeom prst="rect">
            <a:avLst/>
          </a:prstGeom>
          <a:noFill/>
          <a:ln>
            <a:solidFill>
              <a:srgbClr val="005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7" name="Picture 4" descr="Bouquet Of Flowers">
            <a:extLst>
              <a:ext uri="{FF2B5EF4-FFF2-40B4-BE49-F238E27FC236}">
                <a16:creationId xmlns:a16="http://schemas.microsoft.com/office/drawing/2014/main" id="{C12334F9-6EFC-4736-A6A3-25001DCC693D}"/>
              </a:ext>
            </a:extLst>
          </p:cNvPr>
          <p:cNvPicPr>
            <a:picLocks noChangeAspect="1" noChangeArrowheads="1"/>
          </p:cNvPicPr>
          <p:nvPr/>
        </p:nvPicPr>
        <p:blipFill>
          <a:blip r:embed="rId2">
            <a:alphaModFix amt="14000"/>
            <a:extLst>
              <a:ext uri="{28A0092B-C50C-407E-A947-70E740481C1C}">
                <a14:useLocalDpi xmlns:a14="http://schemas.microsoft.com/office/drawing/2010/main" val="0"/>
              </a:ext>
            </a:extLst>
          </a:blip>
          <a:srcRect/>
          <a:stretch>
            <a:fillRect/>
          </a:stretch>
        </p:blipFill>
        <p:spPr bwMode="auto">
          <a:xfrm rot="18948605" flipH="1">
            <a:off x="2937281" y="752125"/>
            <a:ext cx="5240380" cy="709347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Premium Photo | Spring beautiful flowers on white background">
            <a:extLst>
              <a:ext uri="{FF2B5EF4-FFF2-40B4-BE49-F238E27FC236}">
                <a16:creationId xmlns:a16="http://schemas.microsoft.com/office/drawing/2014/main" id="{21972951-6406-49DF-97A4-76E73C33C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209" y="4286906"/>
            <a:ext cx="3375613" cy="2121300"/>
          </a:xfrm>
          <a:prstGeom prst="round2DiagRect">
            <a:avLst>
              <a:gd name="adj1" fmla="val 50000"/>
              <a:gd name="adj2" fmla="val 0"/>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0B86336-C94B-4B21-A8D6-943AA08D963F}"/>
              </a:ext>
            </a:extLst>
          </p:cNvPr>
          <p:cNvSpPr>
            <a:spLocks noGrp="1"/>
          </p:cNvSpPr>
          <p:nvPr>
            <p:ph idx="1"/>
          </p:nvPr>
        </p:nvSpPr>
        <p:spPr>
          <a:xfrm>
            <a:off x="6733843" y="4753866"/>
            <a:ext cx="2056421" cy="1452376"/>
          </a:xfrm>
        </p:spPr>
        <p:txBody>
          <a:bodyPr>
            <a:normAutofit fontScale="92500" lnSpcReduction="10000"/>
          </a:bodyPr>
          <a:lstStyle/>
          <a:p>
            <a:pPr marL="0" indent="0">
              <a:buNone/>
            </a:pPr>
            <a:r>
              <a:rPr lang="en-GB" sz="1400" b="1" dirty="0">
                <a:solidFill>
                  <a:srgbClr val="FF0000"/>
                </a:solidFill>
                <a:effectLst/>
                <a:ea typeface="Calibri" panose="020F0502020204030204" pitchFamily="34" charset="0"/>
              </a:rPr>
              <a:t>Bangladesh</a:t>
            </a:r>
            <a:r>
              <a:rPr lang="en-GB" sz="1400" dirty="0">
                <a:solidFill>
                  <a:srgbClr val="05420E"/>
                </a:solidFill>
                <a:effectLst/>
                <a:ea typeface="Calibri" panose="020F0502020204030204" pitchFamily="34" charset="0"/>
              </a:rPr>
              <a:t> is famous for </a:t>
            </a:r>
            <a:r>
              <a:rPr lang="en-GB" sz="1400" dirty="0" err="1">
                <a:solidFill>
                  <a:srgbClr val="05420E"/>
                </a:solidFill>
                <a:effectLst/>
                <a:ea typeface="Calibri" panose="020F0502020204030204" pitchFamily="34" charset="0"/>
              </a:rPr>
              <a:t>Dhakai</a:t>
            </a:r>
            <a:r>
              <a:rPr lang="en-GB" sz="1400" dirty="0">
                <a:solidFill>
                  <a:srgbClr val="05420E"/>
                </a:solidFill>
                <a:effectLst/>
                <a:ea typeface="Calibri" panose="020F0502020204030204" pitchFamily="34" charset="0"/>
              </a:rPr>
              <a:t> Jamdani which is a once-world-famous fabric, and Muslin, a fine and artistic cloth. Khadi, or khaddar, katan, </a:t>
            </a:r>
            <a:r>
              <a:rPr lang="en-GB" sz="1400" dirty="0" err="1">
                <a:solidFill>
                  <a:srgbClr val="05420E"/>
                </a:solidFill>
                <a:effectLst/>
                <a:ea typeface="Calibri" panose="020F0502020204030204" pitchFamily="34" charset="0"/>
              </a:rPr>
              <a:t>benaroshi</a:t>
            </a:r>
            <a:r>
              <a:rPr lang="en-GB" sz="1400" dirty="0">
                <a:solidFill>
                  <a:srgbClr val="05420E"/>
                </a:solidFill>
                <a:effectLst/>
                <a:ea typeface="Calibri" panose="020F0502020204030204" pitchFamily="34" charset="0"/>
              </a:rPr>
              <a:t>, hand loom, silk, </a:t>
            </a:r>
            <a:r>
              <a:rPr lang="en-GB" sz="1400" dirty="0" err="1">
                <a:solidFill>
                  <a:srgbClr val="05420E"/>
                </a:solidFill>
                <a:effectLst/>
                <a:ea typeface="Calibri" panose="020F0502020204030204" pitchFamily="34" charset="0"/>
              </a:rPr>
              <a:t>Rajshahi</a:t>
            </a:r>
            <a:r>
              <a:rPr lang="en-GB" sz="1400" dirty="0">
                <a:solidFill>
                  <a:srgbClr val="05420E"/>
                </a:solidFill>
                <a:effectLst/>
                <a:ea typeface="Calibri" panose="020F0502020204030204" pitchFamily="34" charset="0"/>
              </a:rPr>
              <a:t> silk etc</a:t>
            </a:r>
            <a:r>
              <a:rPr lang="en-GB" sz="1400" dirty="0">
                <a:solidFill>
                  <a:srgbClr val="05420E"/>
                </a:solidFill>
                <a:ea typeface="Calibri" panose="020F0502020204030204" pitchFamily="34" charset="0"/>
              </a:rPr>
              <a:t> are famous also.</a:t>
            </a:r>
            <a:endParaRPr lang="en-GB" sz="1400" dirty="0">
              <a:solidFill>
                <a:srgbClr val="05420E"/>
              </a:solidFill>
            </a:endParaRPr>
          </a:p>
          <a:p>
            <a:endParaRPr lang="en-GB" dirty="0"/>
          </a:p>
        </p:txBody>
      </p:sp>
      <p:grpSp>
        <p:nvGrpSpPr>
          <p:cNvPr id="24" name="Group 23">
            <a:extLst>
              <a:ext uri="{FF2B5EF4-FFF2-40B4-BE49-F238E27FC236}">
                <a16:creationId xmlns:a16="http://schemas.microsoft.com/office/drawing/2014/main" id="{0293EE6E-60FF-468A-BFF9-193873495FDC}"/>
              </a:ext>
            </a:extLst>
          </p:cNvPr>
          <p:cNvGrpSpPr/>
          <p:nvPr/>
        </p:nvGrpSpPr>
        <p:grpSpPr>
          <a:xfrm>
            <a:off x="743541" y="881861"/>
            <a:ext cx="3225700" cy="1886903"/>
            <a:chOff x="511538" y="457623"/>
            <a:chExt cx="3225700" cy="1886903"/>
          </a:xfrm>
        </p:grpSpPr>
        <p:pic>
          <p:nvPicPr>
            <p:cNvPr id="3078" name="Picture 6" descr="Pink and Yellow Flowers Corner on White Background | Premium AI-generated  image">
              <a:extLst>
                <a:ext uri="{FF2B5EF4-FFF2-40B4-BE49-F238E27FC236}">
                  <a16:creationId xmlns:a16="http://schemas.microsoft.com/office/drawing/2014/main" id="{6E8447A1-E74D-436D-A796-D64ED1CDA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538" y="457623"/>
              <a:ext cx="3225700" cy="1886903"/>
            </a:xfrm>
            <a:prstGeom prst="round2DiagRect">
              <a:avLst>
                <a:gd name="adj1" fmla="val 50000"/>
                <a:gd name="adj2" fmla="val 0"/>
              </a:avLst>
            </a:prstGeom>
            <a:noFill/>
            <a:extLst>
              <a:ext uri="{909E8E84-426E-40DD-AFC4-6F175D3DCCD1}">
                <a14:hiddenFill xmlns:a14="http://schemas.microsoft.com/office/drawing/2010/main">
                  <a:solidFill>
                    <a:srgbClr val="FFFFFF"/>
                  </a:solidFill>
                </a14:hiddenFill>
              </a:ext>
            </a:extLst>
          </p:spPr>
        </p:pic>
        <p:sp>
          <p:nvSpPr>
            <p:cNvPr id="11" name="Text Placeholder 3">
              <a:extLst>
                <a:ext uri="{FF2B5EF4-FFF2-40B4-BE49-F238E27FC236}">
                  <a16:creationId xmlns:a16="http://schemas.microsoft.com/office/drawing/2014/main" id="{C169F9D3-6F88-466A-ABE2-57738BF21CDC}"/>
                </a:ext>
              </a:extLst>
            </p:cNvPr>
            <p:cNvSpPr txBox="1">
              <a:spLocks/>
            </p:cNvSpPr>
            <p:nvPr/>
          </p:nvSpPr>
          <p:spPr>
            <a:xfrm>
              <a:off x="1010120" y="750953"/>
              <a:ext cx="2613504" cy="1001928"/>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1400" b="1" dirty="0">
                  <a:solidFill>
                    <a:srgbClr val="C00000"/>
                  </a:solidFill>
                  <a:ea typeface="Calibri" panose="020F0502020204030204" pitchFamily="34" charset="0"/>
                  <a:cs typeface="Vrinda" panose="020B0502040204020203" pitchFamily="34" charset="0"/>
                </a:rPr>
                <a:t>Women</a:t>
              </a:r>
              <a:r>
                <a:rPr lang="en-GB" sz="1400" dirty="0">
                  <a:ea typeface="Calibri" panose="020F0502020204030204" pitchFamily="34" charset="0"/>
                  <a:cs typeface="Vrinda" panose="020B0502040204020203" pitchFamily="34" charset="0"/>
                </a:rPr>
                <a:t> </a:t>
              </a:r>
              <a:r>
                <a:rPr lang="en-GB" sz="1400" dirty="0">
                  <a:solidFill>
                    <a:srgbClr val="05420E"/>
                  </a:solidFill>
                  <a:ea typeface="Calibri" panose="020F0502020204030204" pitchFamily="34" charset="0"/>
                  <a:cs typeface="Vrinda" panose="020B0502040204020203" pitchFamily="34" charset="0"/>
                </a:rPr>
                <a:t>wear saree, lehenga in wedding, festivals and also typical hand loom saree, floral print saree and </a:t>
              </a:r>
              <a:r>
                <a:rPr lang="en-GB" sz="1400" dirty="0">
                  <a:solidFill>
                    <a:srgbClr val="05420E"/>
                  </a:solidFill>
                  <a:ea typeface="Calibri" panose="020F0502020204030204" pitchFamily="34" charset="0"/>
                </a:rPr>
                <a:t>shalwar kameez for casual wear.</a:t>
              </a:r>
              <a:r>
                <a:rPr lang="en-GB" sz="1400" dirty="0">
                  <a:solidFill>
                    <a:srgbClr val="05420E"/>
                  </a:solidFill>
                  <a:ea typeface="Calibri" panose="020F0502020204030204" pitchFamily="34" charset="0"/>
                  <a:cs typeface="Vrinda" panose="020B0502040204020203" pitchFamily="34" charset="0"/>
                </a:rPr>
                <a:t> </a:t>
              </a:r>
            </a:p>
            <a:p>
              <a:endParaRPr lang="en-GB" dirty="0"/>
            </a:p>
          </p:txBody>
        </p:sp>
      </p:grpSp>
      <p:grpSp>
        <p:nvGrpSpPr>
          <p:cNvPr id="38" name="Group 37">
            <a:extLst>
              <a:ext uri="{FF2B5EF4-FFF2-40B4-BE49-F238E27FC236}">
                <a16:creationId xmlns:a16="http://schemas.microsoft.com/office/drawing/2014/main" id="{0C204270-A95B-4C1C-B96F-CD31AB17E94B}"/>
              </a:ext>
            </a:extLst>
          </p:cNvPr>
          <p:cNvGrpSpPr/>
          <p:nvPr/>
        </p:nvGrpSpPr>
        <p:grpSpPr>
          <a:xfrm>
            <a:off x="751995" y="2879814"/>
            <a:ext cx="2935035" cy="1681326"/>
            <a:chOff x="517406" y="2538187"/>
            <a:chExt cx="2935035" cy="1681326"/>
          </a:xfrm>
        </p:grpSpPr>
        <p:sp>
          <p:nvSpPr>
            <p:cNvPr id="56" name="Rectangle: Rounded Corners 55">
              <a:extLst>
                <a:ext uri="{FF2B5EF4-FFF2-40B4-BE49-F238E27FC236}">
                  <a16:creationId xmlns:a16="http://schemas.microsoft.com/office/drawing/2014/main" id="{2B60E903-9D25-4C56-BCA8-E6A20459DDFA}"/>
                </a:ext>
              </a:extLst>
            </p:cNvPr>
            <p:cNvSpPr/>
            <p:nvPr/>
          </p:nvSpPr>
          <p:spPr>
            <a:xfrm>
              <a:off x="517406" y="2538187"/>
              <a:ext cx="2935035" cy="1681326"/>
            </a:xfrm>
            <a:prstGeom prst="roundRect">
              <a:avLst>
                <a:gd name="adj" fmla="val 7119"/>
              </a:avLst>
            </a:prstGeom>
            <a:solidFill>
              <a:srgbClr val="F9EDE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C3DC151A-9964-442F-BC28-D7CBD8712D90}"/>
                </a:ext>
              </a:extLst>
            </p:cNvPr>
            <p:cNvGrpSpPr/>
            <p:nvPr/>
          </p:nvGrpSpPr>
          <p:grpSpPr>
            <a:xfrm>
              <a:off x="620211" y="2658396"/>
              <a:ext cx="2729423" cy="1494935"/>
              <a:chOff x="611822" y="4206947"/>
              <a:chExt cx="2729423" cy="1494935"/>
            </a:xfrm>
          </p:grpSpPr>
          <p:grpSp>
            <p:nvGrpSpPr>
              <p:cNvPr id="17" name="Group 16">
                <a:extLst>
                  <a:ext uri="{FF2B5EF4-FFF2-40B4-BE49-F238E27FC236}">
                    <a16:creationId xmlns:a16="http://schemas.microsoft.com/office/drawing/2014/main" id="{97EDD83B-DE52-4346-95A3-38A4CB3CBD08}"/>
                  </a:ext>
                </a:extLst>
              </p:cNvPr>
              <p:cNvGrpSpPr/>
              <p:nvPr/>
            </p:nvGrpSpPr>
            <p:grpSpPr>
              <a:xfrm>
                <a:off x="611822" y="4206947"/>
                <a:ext cx="2729423" cy="1248715"/>
                <a:chOff x="611822" y="4206947"/>
                <a:chExt cx="2729423" cy="1248715"/>
              </a:xfrm>
            </p:grpSpPr>
            <p:pic>
              <p:nvPicPr>
                <p:cNvPr id="1026" name="Picture 2" descr="elegant shalwar kameez ...">
                  <a:extLst>
                    <a:ext uri="{FF2B5EF4-FFF2-40B4-BE49-F238E27FC236}">
                      <a16:creationId xmlns:a16="http://schemas.microsoft.com/office/drawing/2014/main" id="{F407781C-B30B-4EA4-AF87-97FAB944D2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822" y="4206947"/>
                  <a:ext cx="862492" cy="1248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42 Aarong design dress ideas | aarong ...">
                  <a:extLst>
                    <a:ext uri="{FF2B5EF4-FFF2-40B4-BE49-F238E27FC236}">
                      <a16:creationId xmlns:a16="http://schemas.microsoft.com/office/drawing/2014/main" id="{5CD218E8-9805-4B8F-AAEE-729D76A77F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6682" y="4206947"/>
                  <a:ext cx="861098" cy="1248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arong - Get a chic look in this purple printed and... | Facebook">
                  <a:extLst>
                    <a:ext uri="{FF2B5EF4-FFF2-40B4-BE49-F238E27FC236}">
                      <a16:creationId xmlns:a16="http://schemas.microsoft.com/office/drawing/2014/main" id="{F70DD1F8-F069-4DA7-9103-A2181612CC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0147" y="4206947"/>
                  <a:ext cx="861098" cy="124871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64870186-F83C-43FC-982A-B9B4395FCE48}"/>
                  </a:ext>
                </a:extLst>
              </p:cNvPr>
              <p:cNvSpPr txBox="1"/>
              <p:nvPr/>
            </p:nvSpPr>
            <p:spPr>
              <a:xfrm>
                <a:off x="1443924" y="5455661"/>
                <a:ext cx="1065218" cy="246221"/>
              </a:xfrm>
              <a:prstGeom prst="rect">
                <a:avLst/>
              </a:prstGeom>
              <a:noFill/>
            </p:spPr>
            <p:txBody>
              <a:bodyPr wrap="square" rtlCol="0">
                <a:spAutoFit/>
              </a:bodyPr>
              <a:lstStyle/>
              <a:p>
                <a:r>
                  <a:rPr lang="en-US" sz="1000" b="1" dirty="0"/>
                  <a:t>Shalwar Kameez</a:t>
                </a:r>
                <a:endParaRPr lang="en-GB" sz="1000" b="1" dirty="0"/>
              </a:p>
            </p:txBody>
          </p:sp>
        </p:grpSp>
      </p:grpSp>
      <p:grpSp>
        <p:nvGrpSpPr>
          <p:cNvPr id="75" name="Group 74">
            <a:extLst>
              <a:ext uri="{FF2B5EF4-FFF2-40B4-BE49-F238E27FC236}">
                <a16:creationId xmlns:a16="http://schemas.microsoft.com/office/drawing/2014/main" id="{1D34C3AE-630B-45EB-8BD4-F5C8D08200F6}"/>
              </a:ext>
            </a:extLst>
          </p:cNvPr>
          <p:cNvGrpSpPr/>
          <p:nvPr/>
        </p:nvGrpSpPr>
        <p:grpSpPr>
          <a:xfrm>
            <a:off x="6283008" y="639885"/>
            <a:ext cx="5224118" cy="5328347"/>
            <a:chOff x="6478066" y="639885"/>
            <a:chExt cx="5224118" cy="5328347"/>
          </a:xfrm>
        </p:grpSpPr>
        <p:grpSp>
          <p:nvGrpSpPr>
            <p:cNvPr id="46" name="Group 45">
              <a:extLst>
                <a:ext uri="{FF2B5EF4-FFF2-40B4-BE49-F238E27FC236}">
                  <a16:creationId xmlns:a16="http://schemas.microsoft.com/office/drawing/2014/main" id="{DC60A347-A211-432E-9321-023A926D8F68}"/>
                </a:ext>
              </a:extLst>
            </p:cNvPr>
            <p:cNvGrpSpPr/>
            <p:nvPr/>
          </p:nvGrpSpPr>
          <p:grpSpPr>
            <a:xfrm>
              <a:off x="6478066" y="2459879"/>
              <a:ext cx="5224118" cy="1688359"/>
              <a:chOff x="6454936" y="2368602"/>
              <a:chExt cx="5224118" cy="1688359"/>
            </a:xfrm>
          </p:grpSpPr>
          <p:grpSp>
            <p:nvGrpSpPr>
              <p:cNvPr id="37" name="Group 36">
                <a:extLst>
                  <a:ext uri="{FF2B5EF4-FFF2-40B4-BE49-F238E27FC236}">
                    <a16:creationId xmlns:a16="http://schemas.microsoft.com/office/drawing/2014/main" id="{E1AAC292-EC2F-4A12-B462-3EB4D68F5B12}"/>
                  </a:ext>
                </a:extLst>
              </p:cNvPr>
              <p:cNvGrpSpPr/>
              <p:nvPr/>
            </p:nvGrpSpPr>
            <p:grpSpPr>
              <a:xfrm>
                <a:off x="6454936" y="2375635"/>
                <a:ext cx="2226376" cy="1681326"/>
                <a:chOff x="6758034" y="2147620"/>
                <a:chExt cx="2226376" cy="1681326"/>
              </a:xfrm>
            </p:grpSpPr>
            <p:sp>
              <p:nvSpPr>
                <p:cNvPr id="62" name="Rectangle: Rounded Corners 61">
                  <a:extLst>
                    <a:ext uri="{FF2B5EF4-FFF2-40B4-BE49-F238E27FC236}">
                      <a16:creationId xmlns:a16="http://schemas.microsoft.com/office/drawing/2014/main" id="{6719ADC9-96CB-41AF-B6F8-02998EFCD6DC}"/>
                    </a:ext>
                  </a:extLst>
                </p:cNvPr>
                <p:cNvSpPr/>
                <p:nvPr/>
              </p:nvSpPr>
              <p:spPr>
                <a:xfrm>
                  <a:off x="6758034" y="2147620"/>
                  <a:ext cx="2226376" cy="1681326"/>
                </a:xfrm>
                <a:prstGeom prst="roundRect">
                  <a:avLst>
                    <a:gd name="adj" fmla="val 7119"/>
                  </a:avLst>
                </a:prstGeom>
                <a:solidFill>
                  <a:srgbClr val="F9EDE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a:extLst>
                    <a:ext uri="{FF2B5EF4-FFF2-40B4-BE49-F238E27FC236}">
                      <a16:creationId xmlns:a16="http://schemas.microsoft.com/office/drawing/2014/main" id="{60BAD5C4-11DB-4140-9CFA-95F97E6B4E14}"/>
                    </a:ext>
                  </a:extLst>
                </p:cNvPr>
                <p:cNvGrpSpPr/>
                <p:nvPr/>
              </p:nvGrpSpPr>
              <p:grpSpPr>
                <a:xfrm>
                  <a:off x="6912068" y="2280032"/>
                  <a:ext cx="1905000" cy="1507292"/>
                  <a:chOff x="9540240" y="2328642"/>
                  <a:chExt cx="1905000" cy="1507292"/>
                </a:xfrm>
              </p:grpSpPr>
              <p:grpSp>
                <p:nvGrpSpPr>
                  <p:cNvPr id="35" name="Group 34">
                    <a:extLst>
                      <a:ext uri="{FF2B5EF4-FFF2-40B4-BE49-F238E27FC236}">
                        <a16:creationId xmlns:a16="http://schemas.microsoft.com/office/drawing/2014/main" id="{9546E986-50F3-4B53-A788-A6F76A9A05E6}"/>
                      </a:ext>
                    </a:extLst>
                  </p:cNvPr>
                  <p:cNvGrpSpPr/>
                  <p:nvPr/>
                </p:nvGrpSpPr>
                <p:grpSpPr>
                  <a:xfrm>
                    <a:off x="9540240" y="2328642"/>
                    <a:ext cx="1905000" cy="1261071"/>
                    <a:chOff x="9540240" y="2328642"/>
                    <a:chExt cx="1905000" cy="1261071"/>
                  </a:xfrm>
                </p:grpSpPr>
                <p:pic>
                  <p:nvPicPr>
                    <p:cNvPr id="1052" name="Picture 28" descr="Buy Banarasi Pure Katan Silk Saree in Dark Purple Online : SHFA1594 - Utsav  Fashion">
                      <a:extLst>
                        <a:ext uri="{FF2B5EF4-FFF2-40B4-BE49-F238E27FC236}">
                          <a16:creationId xmlns:a16="http://schemas.microsoft.com/office/drawing/2014/main" id="{2C3FCDAE-068E-45E9-9880-CB4EABD7B3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1144" y="2328642"/>
                      <a:ext cx="904096" cy="1261071"/>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KATAN SILK SAREE BUY ONLINE INDIAN SILK ...">
                      <a:extLst>
                        <a:ext uri="{FF2B5EF4-FFF2-40B4-BE49-F238E27FC236}">
                          <a16:creationId xmlns:a16="http://schemas.microsoft.com/office/drawing/2014/main" id="{C90878B5-58C6-4995-A03D-FF09885E1F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40240" y="2328642"/>
                      <a:ext cx="932811" cy="126107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1C1098B-0835-4EE6-8AC6-970E823E6A2B}"/>
                      </a:ext>
                    </a:extLst>
                  </p:cNvPr>
                  <p:cNvSpPr txBox="1"/>
                  <p:nvPr/>
                </p:nvSpPr>
                <p:spPr>
                  <a:xfrm>
                    <a:off x="10153017" y="3589713"/>
                    <a:ext cx="715801" cy="246221"/>
                  </a:xfrm>
                  <a:prstGeom prst="rect">
                    <a:avLst/>
                  </a:prstGeom>
                  <a:noFill/>
                </p:spPr>
                <p:txBody>
                  <a:bodyPr wrap="square" rtlCol="0">
                    <a:spAutoFit/>
                  </a:bodyPr>
                  <a:lstStyle/>
                  <a:p>
                    <a:r>
                      <a:rPr lang="en-US" sz="1000" b="1" dirty="0"/>
                      <a:t>Katan Silk</a:t>
                    </a:r>
                    <a:endParaRPr lang="en-GB" sz="1000" b="1" dirty="0"/>
                  </a:p>
                </p:txBody>
              </p:sp>
            </p:grpSp>
          </p:grpSp>
          <p:grpSp>
            <p:nvGrpSpPr>
              <p:cNvPr id="31" name="Group 30">
                <a:extLst>
                  <a:ext uri="{FF2B5EF4-FFF2-40B4-BE49-F238E27FC236}">
                    <a16:creationId xmlns:a16="http://schemas.microsoft.com/office/drawing/2014/main" id="{F413C8C9-0876-49B3-B8D5-E970948445AF}"/>
                  </a:ext>
                </a:extLst>
              </p:cNvPr>
              <p:cNvGrpSpPr/>
              <p:nvPr/>
            </p:nvGrpSpPr>
            <p:grpSpPr>
              <a:xfrm>
                <a:off x="8744019" y="2368602"/>
                <a:ext cx="2935035" cy="1681326"/>
                <a:chOff x="7240003" y="274321"/>
                <a:chExt cx="2935035" cy="1681326"/>
              </a:xfrm>
            </p:grpSpPr>
            <p:sp>
              <p:nvSpPr>
                <p:cNvPr id="54" name="Rectangle: Rounded Corners 53">
                  <a:extLst>
                    <a:ext uri="{FF2B5EF4-FFF2-40B4-BE49-F238E27FC236}">
                      <a16:creationId xmlns:a16="http://schemas.microsoft.com/office/drawing/2014/main" id="{B53CAD4A-5230-41F4-ABAF-D4B170037AE2}"/>
                    </a:ext>
                  </a:extLst>
                </p:cNvPr>
                <p:cNvSpPr/>
                <p:nvPr/>
              </p:nvSpPr>
              <p:spPr>
                <a:xfrm>
                  <a:off x="7240003" y="274321"/>
                  <a:ext cx="2935035" cy="1681326"/>
                </a:xfrm>
                <a:prstGeom prst="roundRect">
                  <a:avLst>
                    <a:gd name="adj" fmla="val 7119"/>
                  </a:avLst>
                </a:prstGeom>
                <a:solidFill>
                  <a:srgbClr val="F9EDE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3D220AD7-22A5-490D-AB74-C4899723391F}"/>
                    </a:ext>
                  </a:extLst>
                </p:cNvPr>
                <p:cNvGrpSpPr/>
                <p:nvPr/>
              </p:nvGrpSpPr>
              <p:grpSpPr>
                <a:xfrm>
                  <a:off x="7345600" y="412483"/>
                  <a:ext cx="2723840" cy="1482759"/>
                  <a:chOff x="614361" y="4182386"/>
                  <a:chExt cx="2723840" cy="1482759"/>
                </a:xfrm>
              </p:grpSpPr>
              <p:sp>
                <p:nvSpPr>
                  <p:cNvPr id="29" name="TextBox 28">
                    <a:extLst>
                      <a:ext uri="{FF2B5EF4-FFF2-40B4-BE49-F238E27FC236}">
                        <a16:creationId xmlns:a16="http://schemas.microsoft.com/office/drawing/2014/main" id="{5919EA51-5836-46A9-B823-9810CEE03EA2}"/>
                      </a:ext>
                    </a:extLst>
                  </p:cNvPr>
                  <p:cNvSpPr txBox="1"/>
                  <p:nvPr/>
                </p:nvSpPr>
                <p:spPr>
                  <a:xfrm>
                    <a:off x="1611701" y="5418924"/>
                    <a:ext cx="729160" cy="246221"/>
                  </a:xfrm>
                  <a:prstGeom prst="rect">
                    <a:avLst/>
                  </a:prstGeom>
                  <a:noFill/>
                </p:spPr>
                <p:txBody>
                  <a:bodyPr wrap="square" rtlCol="0">
                    <a:spAutoFit/>
                  </a:bodyPr>
                  <a:lstStyle/>
                  <a:p>
                    <a:r>
                      <a:rPr lang="en-US" sz="1000" b="1" dirty="0" err="1"/>
                      <a:t>Benaroshi</a:t>
                    </a:r>
                    <a:endParaRPr lang="en-GB" sz="1000" b="1" dirty="0"/>
                  </a:p>
                </p:txBody>
              </p:sp>
              <p:grpSp>
                <p:nvGrpSpPr>
                  <p:cNvPr id="8" name="Group 7">
                    <a:extLst>
                      <a:ext uri="{FF2B5EF4-FFF2-40B4-BE49-F238E27FC236}">
                        <a16:creationId xmlns:a16="http://schemas.microsoft.com/office/drawing/2014/main" id="{B842464E-F2ED-418A-BD2A-05DD0F91C411}"/>
                      </a:ext>
                    </a:extLst>
                  </p:cNvPr>
                  <p:cNvGrpSpPr/>
                  <p:nvPr/>
                </p:nvGrpSpPr>
                <p:grpSpPr>
                  <a:xfrm>
                    <a:off x="614361" y="4182386"/>
                    <a:ext cx="2723840" cy="1261072"/>
                    <a:chOff x="614361" y="4182386"/>
                    <a:chExt cx="2723840" cy="1261072"/>
                  </a:xfrm>
                </p:grpSpPr>
                <p:pic>
                  <p:nvPicPr>
                    <p:cNvPr id="1050" name="Picture 26" descr="Bridal Saree | Sabyasachi Saree | Designer Saree | Red Banarasi Saree">
                      <a:extLst>
                        <a:ext uri="{FF2B5EF4-FFF2-40B4-BE49-F238E27FC236}">
                          <a16:creationId xmlns:a16="http://schemas.microsoft.com/office/drawing/2014/main" id="{3EDA8EF9-5A34-4B53-8419-386E2D53E5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3228" y="4182386"/>
                      <a:ext cx="914973" cy="126107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Buy Banarasi Sarees Online | New Design Saree Collection – Panaya">
                      <a:extLst>
                        <a:ext uri="{FF2B5EF4-FFF2-40B4-BE49-F238E27FC236}">
                          <a16:creationId xmlns:a16="http://schemas.microsoft.com/office/drawing/2014/main" id="{245CD7E4-6E2D-4051-8293-5C2AC08A6C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361" y="4188079"/>
                      <a:ext cx="847720" cy="124968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ink Floral Gold Zari Print Banarasi Silk Saree – Peeli Kothi">
                      <a:extLst>
                        <a:ext uri="{FF2B5EF4-FFF2-40B4-BE49-F238E27FC236}">
                          <a16:creationId xmlns:a16="http://schemas.microsoft.com/office/drawing/2014/main" id="{079B80AD-9528-4B49-BE34-4ECFF13388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0522" y="4182386"/>
                      <a:ext cx="824266" cy="1261072"/>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34" name="Group 33">
              <a:extLst>
                <a:ext uri="{FF2B5EF4-FFF2-40B4-BE49-F238E27FC236}">
                  <a16:creationId xmlns:a16="http://schemas.microsoft.com/office/drawing/2014/main" id="{39AB65B8-804F-4BC4-BCC2-3F82117E7BB3}"/>
                </a:ext>
              </a:extLst>
            </p:cNvPr>
            <p:cNvGrpSpPr/>
            <p:nvPr/>
          </p:nvGrpSpPr>
          <p:grpSpPr>
            <a:xfrm>
              <a:off x="9475808" y="4286906"/>
              <a:ext cx="2226376" cy="1681326"/>
              <a:chOff x="4090605" y="2189913"/>
              <a:chExt cx="2226376" cy="1681326"/>
            </a:xfrm>
          </p:grpSpPr>
          <p:sp>
            <p:nvSpPr>
              <p:cNvPr id="59" name="Rectangle: Rounded Corners 58">
                <a:extLst>
                  <a:ext uri="{FF2B5EF4-FFF2-40B4-BE49-F238E27FC236}">
                    <a16:creationId xmlns:a16="http://schemas.microsoft.com/office/drawing/2014/main" id="{19E47877-9EB1-432F-8532-D9A867273BDA}"/>
                  </a:ext>
                </a:extLst>
              </p:cNvPr>
              <p:cNvSpPr/>
              <p:nvPr/>
            </p:nvSpPr>
            <p:spPr>
              <a:xfrm>
                <a:off x="4090605" y="2189913"/>
                <a:ext cx="2226376" cy="1681326"/>
              </a:xfrm>
              <a:prstGeom prst="roundRect">
                <a:avLst>
                  <a:gd name="adj" fmla="val 7119"/>
                </a:avLst>
              </a:prstGeom>
              <a:solidFill>
                <a:srgbClr val="F9EDE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D448491C-3477-47D9-804B-1F1BFB6A4B2B}"/>
                  </a:ext>
                </a:extLst>
              </p:cNvPr>
              <p:cNvGrpSpPr/>
              <p:nvPr/>
            </p:nvGrpSpPr>
            <p:grpSpPr>
              <a:xfrm>
                <a:off x="4208292" y="2310400"/>
                <a:ext cx="1991002" cy="1508261"/>
                <a:chOff x="600519" y="4073524"/>
                <a:chExt cx="1991002" cy="1508261"/>
              </a:xfrm>
            </p:grpSpPr>
            <p:grpSp>
              <p:nvGrpSpPr>
                <p:cNvPr id="14" name="Group 13">
                  <a:extLst>
                    <a:ext uri="{FF2B5EF4-FFF2-40B4-BE49-F238E27FC236}">
                      <a16:creationId xmlns:a16="http://schemas.microsoft.com/office/drawing/2014/main" id="{347B8A43-CF25-4840-86E4-545FAD270740}"/>
                    </a:ext>
                  </a:extLst>
                </p:cNvPr>
                <p:cNvGrpSpPr/>
                <p:nvPr/>
              </p:nvGrpSpPr>
              <p:grpSpPr>
                <a:xfrm>
                  <a:off x="600519" y="4073524"/>
                  <a:ext cx="1991002" cy="1262040"/>
                  <a:chOff x="615433" y="4056202"/>
                  <a:chExt cx="1991002" cy="1262040"/>
                </a:xfrm>
              </p:grpSpPr>
              <p:pic>
                <p:nvPicPr>
                  <p:cNvPr id="1040" name="Picture 16" descr="Pristine Bangladeshi Muslin Saree">
                    <a:extLst>
                      <a:ext uri="{FF2B5EF4-FFF2-40B4-BE49-F238E27FC236}">
                        <a16:creationId xmlns:a16="http://schemas.microsoft.com/office/drawing/2014/main" id="{283C0AA3-02B5-4EB1-A2FA-9E98C54482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5433" y="4056202"/>
                    <a:ext cx="914638" cy="12496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uslin, Eid Collection, Moslin Saree ...">
                    <a:extLst>
                      <a:ext uri="{FF2B5EF4-FFF2-40B4-BE49-F238E27FC236}">
                        <a16:creationId xmlns:a16="http://schemas.microsoft.com/office/drawing/2014/main" id="{8C12D1B6-9C76-47BC-BB33-C0B77665C3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6469" y="4057171"/>
                    <a:ext cx="999966" cy="1261071"/>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Box 31">
                  <a:extLst>
                    <a:ext uri="{FF2B5EF4-FFF2-40B4-BE49-F238E27FC236}">
                      <a16:creationId xmlns:a16="http://schemas.microsoft.com/office/drawing/2014/main" id="{10F155F3-53EB-4827-8496-60D48DCB3937}"/>
                    </a:ext>
                  </a:extLst>
                </p:cNvPr>
                <p:cNvSpPr txBox="1"/>
                <p:nvPr/>
              </p:nvSpPr>
              <p:spPr>
                <a:xfrm>
                  <a:off x="1032815" y="5335564"/>
                  <a:ext cx="1126411" cy="246221"/>
                </a:xfrm>
                <a:prstGeom prst="rect">
                  <a:avLst/>
                </a:prstGeom>
                <a:noFill/>
              </p:spPr>
              <p:txBody>
                <a:bodyPr wrap="square" rtlCol="0">
                  <a:spAutoFit/>
                </a:bodyPr>
                <a:lstStyle/>
                <a:p>
                  <a:r>
                    <a:rPr lang="en-US" sz="1000" b="1" dirty="0"/>
                    <a:t>Muslin / Organza</a:t>
                  </a:r>
                  <a:endParaRPr lang="en-GB" sz="1000" b="1" dirty="0"/>
                </a:p>
              </p:txBody>
            </p:sp>
          </p:grpSp>
        </p:grpSp>
        <p:grpSp>
          <p:nvGrpSpPr>
            <p:cNvPr id="60" name="Group 59">
              <a:extLst>
                <a:ext uri="{FF2B5EF4-FFF2-40B4-BE49-F238E27FC236}">
                  <a16:creationId xmlns:a16="http://schemas.microsoft.com/office/drawing/2014/main" id="{E9A776A4-7020-4897-AC24-5492E8FAC317}"/>
                </a:ext>
              </a:extLst>
            </p:cNvPr>
            <p:cNvGrpSpPr/>
            <p:nvPr/>
          </p:nvGrpSpPr>
          <p:grpSpPr>
            <a:xfrm>
              <a:off x="6478066" y="639885"/>
              <a:ext cx="5224118" cy="1702614"/>
              <a:chOff x="6478066" y="639885"/>
              <a:chExt cx="5224118" cy="1702614"/>
            </a:xfrm>
          </p:grpSpPr>
          <p:grpSp>
            <p:nvGrpSpPr>
              <p:cNvPr id="41" name="Group 40">
                <a:extLst>
                  <a:ext uri="{FF2B5EF4-FFF2-40B4-BE49-F238E27FC236}">
                    <a16:creationId xmlns:a16="http://schemas.microsoft.com/office/drawing/2014/main" id="{2D6B57DE-E7C1-411F-AF38-AE2D3283FBB1}"/>
                  </a:ext>
                </a:extLst>
              </p:cNvPr>
              <p:cNvGrpSpPr/>
              <p:nvPr/>
            </p:nvGrpSpPr>
            <p:grpSpPr>
              <a:xfrm>
                <a:off x="9449844" y="661173"/>
                <a:ext cx="1113596" cy="1681326"/>
                <a:chOff x="10247915" y="2280032"/>
                <a:chExt cx="1113596" cy="1681326"/>
              </a:xfrm>
            </p:grpSpPr>
            <p:sp>
              <p:nvSpPr>
                <p:cNvPr id="87" name="Rectangle: Rounded Corners 86">
                  <a:extLst>
                    <a:ext uri="{FF2B5EF4-FFF2-40B4-BE49-F238E27FC236}">
                      <a16:creationId xmlns:a16="http://schemas.microsoft.com/office/drawing/2014/main" id="{1766D26A-32FE-4963-BD5E-6C5745C1B914}"/>
                    </a:ext>
                  </a:extLst>
                </p:cNvPr>
                <p:cNvSpPr/>
                <p:nvPr/>
              </p:nvSpPr>
              <p:spPr>
                <a:xfrm>
                  <a:off x="10247915" y="2280032"/>
                  <a:ext cx="1113596" cy="1681326"/>
                </a:xfrm>
                <a:prstGeom prst="roundRect">
                  <a:avLst>
                    <a:gd name="adj" fmla="val 7119"/>
                  </a:avLst>
                </a:prstGeom>
                <a:solidFill>
                  <a:srgbClr val="F9EDE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78D3EF2F-C30B-42F4-86C3-775CBD75B0DE}"/>
                    </a:ext>
                  </a:extLst>
                </p:cNvPr>
                <p:cNvGrpSpPr/>
                <p:nvPr/>
              </p:nvGrpSpPr>
              <p:grpSpPr>
                <a:xfrm>
                  <a:off x="10377143" y="2421279"/>
                  <a:ext cx="868739" cy="1508675"/>
                  <a:chOff x="3567460" y="4170120"/>
                  <a:chExt cx="868739" cy="1508675"/>
                </a:xfrm>
              </p:grpSpPr>
              <p:pic>
                <p:nvPicPr>
                  <p:cNvPr id="1046" name="Picture 22" descr="Pure Silk Gadwal Saree at Rs 16800 in ...">
                    <a:extLst>
                      <a:ext uri="{FF2B5EF4-FFF2-40B4-BE49-F238E27FC236}">
                        <a16:creationId xmlns:a16="http://schemas.microsoft.com/office/drawing/2014/main" id="{6016D518-C5E4-422D-B8E6-4D3114429D0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81836" y="4170120"/>
                    <a:ext cx="839987" cy="126107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FDCBB7-DA74-42F9-9F22-BF0263611BB2}"/>
                      </a:ext>
                    </a:extLst>
                  </p:cNvPr>
                  <p:cNvSpPr txBox="1"/>
                  <p:nvPr/>
                </p:nvSpPr>
                <p:spPr>
                  <a:xfrm>
                    <a:off x="3567460" y="5432574"/>
                    <a:ext cx="868739" cy="246221"/>
                  </a:xfrm>
                  <a:prstGeom prst="rect">
                    <a:avLst/>
                  </a:prstGeom>
                  <a:noFill/>
                </p:spPr>
                <p:txBody>
                  <a:bodyPr wrap="square" rtlCol="0">
                    <a:spAutoFit/>
                  </a:bodyPr>
                  <a:lstStyle/>
                  <a:p>
                    <a:r>
                      <a:rPr lang="en-US" sz="1000" b="1" dirty="0" err="1"/>
                      <a:t>Gadwal</a:t>
                    </a:r>
                    <a:r>
                      <a:rPr lang="en-US" sz="1000" b="1" dirty="0"/>
                      <a:t> Silk</a:t>
                    </a:r>
                    <a:endParaRPr lang="en-GB" sz="1000" b="1" dirty="0"/>
                  </a:p>
                </p:txBody>
              </p:sp>
            </p:grpSp>
          </p:grpSp>
          <p:grpSp>
            <p:nvGrpSpPr>
              <p:cNvPr id="40" name="Group 39">
                <a:extLst>
                  <a:ext uri="{FF2B5EF4-FFF2-40B4-BE49-F238E27FC236}">
                    <a16:creationId xmlns:a16="http://schemas.microsoft.com/office/drawing/2014/main" id="{616B917B-352C-407F-8D2D-2ACD3AAECD9E}"/>
                  </a:ext>
                </a:extLst>
              </p:cNvPr>
              <p:cNvGrpSpPr/>
              <p:nvPr/>
            </p:nvGrpSpPr>
            <p:grpSpPr>
              <a:xfrm>
                <a:off x="10588588" y="639885"/>
                <a:ext cx="1113596" cy="1681326"/>
                <a:chOff x="10247915" y="502329"/>
                <a:chExt cx="1113596" cy="1681326"/>
              </a:xfrm>
            </p:grpSpPr>
            <p:sp>
              <p:nvSpPr>
                <p:cNvPr id="57" name="Rectangle: Rounded Corners 56">
                  <a:extLst>
                    <a:ext uri="{FF2B5EF4-FFF2-40B4-BE49-F238E27FC236}">
                      <a16:creationId xmlns:a16="http://schemas.microsoft.com/office/drawing/2014/main" id="{341B8986-2A1B-4A69-A999-9FB5DC3D682A}"/>
                    </a:ext>
                  </a:extLst>
                </p:cNvPr>
                <p:cNvSpPr/>
                <p:nvPr/>
              </p:nvSpPr>
              <p:spPr>
                <a:xfrm>
                  <a:off x="10247915" y="502329"/>
                  <a:ext cx="1113596" cy="1681326"/>
                </a:xfrm>
                <a:prstGeom prst="roundRect">
                  <a:avLst>
                    <a:gd name="adj" fmla="val 7119"/>
                  </a:avLst>
                </a:prstGeom>
                <a:solidFill>
                  <a:srgbClr val="F9EDE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701C9804-0D48-400C-AF98-6E7C2F6B24CB}"/>
                    </a:ext>
                  </a:extLst>
                </p:cNvPr>
                <p:cNvGrpSpPr/>
                <p:nvPr/>
              </p:nvGrpSpPr>
              <p:grpSpPr>
                <a:xfrm>
                  <a:off x="10363543" y="652596"/>
                  <a:ext cx="882339" cy="1495024"/>
                  <a:chOff x="5145953" y="1140371"/>
                  <a:chExt cx="882339" cy="1495024"/>
                </a:xfrm>
              </p:grpSpPr>
              <p:pic>
                <p:nvPicPr>
                  <p:cNvPr id="1044" name="Picture 20" descr="Multi-Color Soft Silk Saree – RoopKotha ...">
                    <a:extLst>
                      <a:ext uri="{FF2B5EF4-FFF2-40B4-BE49-F238E27FC236}">
                        <a16:creationId xmlns:a16="http://schemas.microsoft.com/office/drawing/2014/main" id="{BE439E3C-1039-4A87-A09F-98F6F1DA6DA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56573" y="1140371"/>
                    <a:ext cx="861098" cy="12610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B6AB6F2-2F1D-4949-A1FA-0C2FBA45DF11}"/>
                      </a:ext>
                    </a:extLst>
                  </p:cNvPr>
                  <p:cNvSpPr txBox="1"/>
                  <p:nvPr/>
                </p:nvSpPr>
                <p:spPr>
                  <a:xfrm>
                    <a:off x="5145953" y="2389174"/>
                    <a:ext cx="882339" cy="246221"/>
                  </a:xfrm>
                  <a:prstGeom prst="rect">
                    <a:avLst/>
                  </a:prstGeom>
                  <a:noFill/>
                </p:spPr>
                <p:txBody>
                  <a:bodyPr wrap="square" rtlCol="0">
                    <a:spAutoFit/>
                  </a:bodyPr>
                  <a:lstStyle/>
                  <a:p>
                    <a:r>
                      <a:rPr lang="en-US" sz="1000" b="1" dirty="0" err="1"/>
                      <a:t>Rajshahi</a:t>
                    </a:r>
                    <a:r>
                      <a:rPr lang="en-US" sz="1000" b="1" dirty="0"/>
                      <a:t> Silk</a:t>
                    </a:r>
                    <a:endParaRPr lang="en-GB" sz="1000" b="1" dirty="0"/>
                  </a:p>
                </p:txBody>
              </p:sp>
            </p:grpSp>
          </p:grpSp>
          <p:grpSp>
            <p:nvGrpSpPr>
              <p:cNvPr id="30" name="Group 29">
                <a:extLst>
                  <a:ext uri="{FF2B5EF4-FFF2-40B4-BE49-F238E27FC236}">
                    <a16:creationId xmlns:a16="http://schemas.microsoft.com/office/drawing/2014/main" id="{86ECFE0E-5632-4A26-B462-21656CBF3B24}"/>
                  </a:ext>
                </a:extLst>
              </p:cNvPr>
              <p:cNvGrpSpPr/>
              <p:nvPr/>
            </p:nvGrpSpPr>
            <p:grpSpPr>
              <a:xfrm>
                <a:off x="6478066" y="646918"/>
                <a:ext cx="2935035" cy="1681326"/>
                <a:chOff x="4090604" y="274321"/>
                <a:chExt cx="2935035" cy="1681326"/>
              </a:xfrm>
            </p:grpSpPr>
            <p:sp>
              <p:nvSpPr>
                <p:cNvPr id="25" name="Rectangle: Rounded Corners 24">
                  <a:extLst>
                    <a:ext uri="{FF2B5EF4-FFF2-40B4-BE49-F238E27FC236}">
                      <a16:creationId xmlns:a16="http://schemas.microsoft.com/office/drawing/2014/main" id="{63DBDD9D-925F-418A-A7E8-917C431E696F}"/>
                    </a:ext>
                  </a:extLst>
                </p:cNvPr>
                <p:cNvSpPr/>
                <p:nvPr/>
              </p:nvSpPr>
              <p:spPr>
                <a:xfrm>
                  <a:off x="4090604" y="274321"/>
                  <a:ext cx="2935035" cy="1681326"/>
                </a:xfrm>
                <a:prstGeom prst="roundRect">
                  <a:avLst>
                    <a:gd name="adj" fmla="val 7119"/>
                  </a:avLst>
                </a:prstGeom>
                <a:solidFill>
                  <a:srgbClr val="F9EDE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7C36EECB-04FA-42C8-9311-6B653B0D342A}"/>
                    </a:ext>
                  </a:extLst>
                </p:cNvPr>
                <p:cNvGrpSpPr/>
                <p:nvPr/>
              </p:nvGrpSpPr>
              <p:grpSpPr>
                <a:xfrm>
                  <a:off x="4195202" y="412483"/>
                  <a:ext cx="2725838" cy="1499035"/>
                  <a:chOff x="573082" y="2432016"/>
                  <a:chExt cx="2725838" cy="1499035"/>
                </a:xfrm>
              </p:grpSpPr>
              <p:sp>
                <p:nvSpPr>
                  <p:cNvPr id="33" name="TextBox 32">
                    <a:extLst>
                      <a:ext uri="{FF2B5EF4-FFF2-40B4-BE49-F238E27FC236}">
                        <a16:creationId xmlns:a16="http://schemas.microsoft.com/office/drawing/2014/main" id="{5D4DFB47-752B-45AC-AFBE-DE8CF91F164D}"/>
                      </a:ext>
                    </a:extLst>
                  </p:cNvPr>
                  <p:cNvSpPr txBox="1"/>
                  <p:nvPr/>
                </p:nvSpPr>
                <p:spPr>
                  <a:xfrm>
                    <a:off x="1425334" y="3684830"/>
                    <a:ext cx="1021335" cy="246221"/>
                  </a:xfrm>
                  <a:prstGeom prst="rect">
                    <a:avLst/>
                  </a:prstGeom>
                  <a:noFill/>
                </p:spPr>
                <p:txBody>
                  <a:bodyPr wrap="square" rtlCol="0">
                    <a:spAutoFit/>
                  </a:bodyPr>
                  <a:lstStyle/>
                  <a:p>
                    <a:r>
                      <a:rPr lang="en-US" sz="1000" b="1" dirty="0" err="1"/>
                      <a:t>Dhakai</a:t>
                    </a:r>
                    <a:r>
                      <a:rPr lang="en-US" sz="1000" b="1" dirty="0"/>
                      <a:t> Jamdani</a:t>
                    </a:r>
                    <a:endParaRPr lang="en-GB" sz="1000" b="1" dirty="0"/>
                  </a:p>
                </p:txBody>
              </p:sp>
              <p:grpSp>
                <p:nvGrpSpPr>
                  <p:cNvPr id="2" name="Group 1">
                    <a:extLst>
                      <a:ext uri="{FF2B5EF4-FFF2-40B4-BE49-F238E27FC236}">
                        <a16:creationId xmlns:a16="http://schemas.microsoft.com/office/drawing/2014/main" id="{44530375-A3A2-4855-B7E2-C4A838A2C33F}"/>
                      </a:ext>
                    </a:extLst>
                  </p:cNvPr>
                  <p:cNvGrpSpPr/>
                  <p:nvPr/>
                </p:nvGrpSpPr>
                <p:grpSpPr>
                  <a:xfrm>
                    <a:off x="573082" y="2432016"/>
                    <a:ext cx="2725838" cy="1261072"/>
                    <a:chOff x="573082" y="2432016"/>
                    <a:chExt cx="2725838" cy="1261072"/>
                  </a:xfrm>
                </p:grpSpPr>
                <p:pic>
                  <p:nvPicPr>
                    <p:cNvPr id="1036" name="Picture 12" descr="Jamdani Saree &amp; Dhakai Jamdani Sarees ...">
                      <a:extLst>
                        <a:ext uri="{FF2B5EF4-FFF2-40B4-BE49-F238E27FC236}">
                          <a16:creationId xmlns:a16="http://schemas.microsoft.com/office/drawing/2014/main" id="{0B9152A5-2A58-431E-9704-7F2857D1A9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6370" y="2432016"/>
                      <a:ext cx="862492" cy="126107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han Saab Designer Dhakai Jamdani Carnation Saree - db9872">
                      <a:extLst>
                        <a:ext uri="{FF2B5EF4-FFF2-40B4-BE49-F238E27FC236}">
                          <a16:creationId xmlns:a16="http://schemas.microsoft.com/office/drawing/2014/main" id="{F3251AFF-6CE5-4B21-A620-DA31B54FA35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98954" y="2432016"/>
                      <a:ext cx="999966" cy="126107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Jasmin dhakai jamdani">
                      <a:extLst>
                        <a:ext uri="{FF2B5EF4-FFF2-40B4-BE49-F238E27FC236}">
                          <a16:creationId xmlns:a16="http://schemas.microsoft.com/office/drawing/2014/main" id="{44E3EB77-3803-4299-82F5-9EC9EE6370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3082" y="2432016"/>
                      <a:ext cx="743196" cy="1261072"/>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grpSp>
        <p:nvGrpSpPr>
          <p:cNvPr id="55" name="Group 54">
            <a:extLst>
              <a:ext uri="{FF2B5EF4-FFF2-40B4-BE49-F238E27FC236}">
                <a16:creationId xmlns:a16="http://schemas.microsoft.com/office/drawing/2014/main" id="{A5A1E212-DDC4-492D-928F-D89097C8ACC9}"/>
              </a:ext>
            </a:extLst>
          </p:cNvPr>
          <p:cNvGrpSpPr/>
          <p:nvPr/>
        </p:nvGrpSpPr>
        <p:grpSpPr>
          <a:xfrm>
            <a:off x="743541" y="4672189"/>
            <a:ext cx="4093132" cy="1681327"/>
            <a:chOff x="493997" y="4709126"/>
            <a:chExt cx="4093132" cy="1681327"/>
          </a:xfrm>
        </p:grpSpPr>
        <p:grpSp>
          <p:nvGrpSpPr>
            <p:cNvPr id="39" name="Group 38">
              <a:extLst>
                <a:ext uri="{FF2B5EF4-FFF2-40B4-BE49-F238E27FC236}">
                  <a16:creationId xmlns:a16="http://schemas.microsoft.com/office/drawing/2014/main" id="{62CD2965-7477-4A52-A81C-3255D9278314}"/>
                </a:ext>
              </a:extLst>
            </p:cNvPr>
            <p:cNvGrpSpPr/>
            <p:nvPr/>
          </p:nvGrpSpPr>
          <p:grpSpPr>
            <a:xfrm>
              <a:off x="493997" y="4709127"/>
              <a:ext cx="2226376" cy="1681326"/>
              <a:chOff x="1969140" y="4254858"/>
              <a:chExt cx="2226376" cy="1681326"/>
            </a:xfrm>
          </p:grpSpPr>
          <p:sp>
            <p:nvSpPr>
              <p:cNvPr id="80" name="Rectangle: Rounded Corners 79">
                <a:extLst>
                  <a:ext uri="{FF2B5EF4-FFF2-40B4-BE49-F238E27FC236}">
                    <a16:creationId xmlns:a16="http://schemas.microsoft.com/office/drawing/2014/main" id="{CB6EA102-802F-467C-AFD7-C94450863C90}"/>
                  </a:ext>
                </a:extLst>
              </p:cNvPr>
              <p:cNvSpPr/>
              <p:nvPr/>
            </p:nvSpPr>
            <p:spPr>
              <a:xfrm>
                <a:off x="1969140" y="4254858"/>
                <a:ext cx="2226376" cy="1681326"/>
              </a:xfrm>
              <a:prstGeom prst="roundRect">
                <a:avLst>
                  <a:gd name="adj" fmla="val 7119"/>
                </a:avLst>
              </a:prstGeom>
              <a:solidFill>
                <a:srgbClr val="F9EDE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1" name="Group 20">
                <a:extLst>
                  <a:ext uri="{FF2B5EF4-FFF2-40B4-BE49-F238E27FC236}">
                    <a16:creationId xmlns:a16="http://schemas.microsoft.com/office/drawing/2014/main" id="{3CDD9548-9067-4AF7-B4BD-A798F3AD43F7}"/>
                  </a:ext>
                </a:extLst>
              </p:cNvPr>
              <p:cNvGrpSpPr/>
              <p:nvPr/>
            </p:nvGrpSpPr>
            <p:grpSpPr>
              <a:xfrm>
                <a:off x="2141850" y="4395901"/>
                <a:ext cx="1886620" cy="1508638"/>
                <a:chOff x="9181951" y="1886322"/>
                <a:chExt cx="1886620" cy="1508638"/>
              </a:xfrm>
            </p:grpSpPr>
            <p:grpSp>
              <p:nvGrpSpPr>
                <p:cNvPr id="20" name="Group 19">
                  <a:extLst>
                    <a:ext uri="{FF2B5EF4-FFF2-40B4-BE49-F238E27FC236}">
                      <a16:creationId xmlns:a16="http://schemas.microsoft.com/office/drawing/2014/main" id="{799F418F-F2F2-4022-8762-E4D8406E7880}"/>
                    </a:ext>
                  </a:extLst>
                </p:cNvPr>
                <p:cNvGrpSpPr/>
                <p:nvPr/>
              </p:nvGrpSpPr>
              <p:grpSpPr>
                <a:xfrm>
                  <a:off x="9181951" y="1886322"/>
                  <a:ext cx="1886620" cy="1259768"/>
                  <a:chOff x="9181951" y="1886322"/>
                  <a:chExt cx="1886620" cy="1259768"/>
                </a:xfrm>
              </p:grpSpPr>
              <p:pic>
                <p:nvPicPr>
                  <p:cNvPr id="1064" name="Picture 40" descr="Handloom Cotton Jamdani Saree in Light Teal Blue">
                    <a:extLst>
                      <a:ext uri="{FF2B5EF4-FFF2-40B4-BE49-F238E27FC236}">
                        <a16:creationId xmlns:a16="http://schemas.microsoft.com/office/drawing/2014/main" id="{A839EDB5-2535-4319-A796-FF78C1CEB55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1951" y="1897375"/>
                    <a:ext cx="861098" cy="124871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Buy Pink Sarees for Women by Indie Picks Online | Ajio.com">
                    <a:extLst>
                      <a:ext uri="{FF2B5EF4-FFF2-40B4-BE49-F238E27FC236}">
                        <a16:creationId xmlns:a16="http://schemas.microsoft.com/office/drawing/2014/main" id="{ABAC98BB-8572-4DB2-AF06-7E2030E7FB3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11786" y="1886322"/>
                    <a:ext cx="956785" cy="125976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2AC7F026-61F4-4E20-9D57-F0C5C14BED88}"/>
                    </a:ext>
                  </a:extLst>
                </p:cNvPr>
                <p:cNvSpPr txBox="1"/>
                <p:nvPr/>
              </p:nvSpPr>
              <p:spPr>
                <a:xfrm>
                  <a:off x="9491364" y="3148739"/>
                  <a:ext cx="1267795" cy="246221"/>
                </a:xfrm>
                <a:prstGeom prst="rect">
                  <a:avLst/>
                </a:prstGeom>
                <a:noFill/>
              </p:spPr>
              <p:txBody>
                <a:bodyPr wrap="square" rtlCol="0">
                  <a:spAutoFit/>
                </a:bodyPr>
                <a:lstStyle/>
                <a:p>
                  <a:r>
                    <a:rPr lang="en-US" sz="1000" b="1" dirty="0"/>
                    <a:t>Hand Loom Cotton</a:t>
                  </a:r>
                  <a:endParaRPr lang="en-GB" sz="1000" b="1" dirty="0"/>
                </a:p>
              </p:txBody>
            </p:sp>
          </p:grpSp>
        </p:grpSp>
        <p:grpSp>
          <p:nvGrpSpPr>
            <p:cNvPr id="48" name="Group 47">
              <a:extLst>
                <a:ext uri="{FF2B5EF4-FFF2-40B4-BE49-F238E27FC236}">
                  <a16:creationId xmlns:a16="http://schemas.microsoft.com/office/drawing/2014/main" id="{ACEB71AD-94CB-49AF-91BF-7F890E442A99}"/>
                </a:ext>
              </a:extLst>
            </p:cNvPr>
            <p:cNvGrpSpPr/>
            <p:nvPr/>
          </p:nvGrpSpPr>
          <p:grpSpPr>
            <a:xfrm>
              <a:off x="2811703" y="4709126"/>
              <a:ext cx="1775426" cy="1681327"/>
              <a:chOff x="3459515" y="2565721"/>
              <a:chExt cx="1775426" cy="1681327"/>
            </a:xfrm>
          </p:grpSpPr>
          <p:sp>
            <p:nvSpPr>
              <p:cNvPr id="69" name="Rectangle: Rounded Corners 68">
                <a:extLst>
                  <a:ext uri="{FF2B5EF4-FFF2-40B4-BE49-F238E27FC236}">
                    <a16:creationId xmlns:a16="http://schemas.microsoft.com/office/drawing/2014/main" id="{B16650A0-3581-4BF8-B706-5E8C9B2AD1D7}"/>
                  </a:ext>
                </a:extLst>
              </p:cNvPr>
              <p:cNvSpPr/>
              <p:nvPr/>
            </p:nvSpPr>
            <p:spPr>
              <a:xfrm>
                <a:off x="3459515" y="2565721"/>
                <a:ext cx="1775426" cy="1681327"/>
              </a:xfrm>
              <a:prstGeom prst="roundRect">
                <a:avLst>
                  <a:gd name="adj" fmla="val 7119"/>
                </a:avLst>
              </a:prstGeom>
              <a:solidFill>
                <a:srgbClr val="F9EDE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7" name="Group 46">
                <a:extLst>
                  <a:ext uri="{FF2B5EF4-FFF2-40B4-BE49-F238E27FC236}">
                    <a16:creationId xmlns:a16="http://schemas.microsoft.com/office/drawing/2014/main" id="{DD307822-9B7A-45E0-AC07-0E8AD0A92DC1}"/>
                  </a:ext>
                </a:extLst>
              </p:cNvPr>
              <p:cNvGrpSpPr/>
              <p:nvPr/>
            </p:nvGrpSpPr>
            <p:grpSpPr>
              <a:xfrm>
                <a:off x="3551911" y="2682068"/>
                <a:ext cx="1590635" cy="1564980"/>
                <a:chOff x="4399890" y="385639"/>
                <a:chExt cx="1590635" cy="1564980"/>
              </a:xfrm>
            </p:grpSpPr>
            <p:pic>
              <p:nvPicPr>
                <p:cNvPr id="1068" name="Picture 44" descr="Group Village Women Stock Photos and Pictures - 53,946 Images | Shutterstock">
                  <a:extLst>
                    <a:ext uri="{FF2B5EF4-FFF2-40B4-BE49-F238E27FC236}">
                      <a16:creationId xmlns:a16="http://schemas.microsoft.com/office/drawing/2014/main" id="{4FBC6BC5-9876-4ACA-BD81-41A2B21FE5B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99890" y="385639"/>
                  <a:ext cx="1590635" cy="1285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FF58E0-1F3A-437A-8287-BB69473AB362}"/>
                    </a:ext>
                  </a:extLst>
                </p:cNvPr>
                <p:cNvSpPr txBox="1"/>
                <p:nvPr/>
              </p:nvSpPr>
              <p:spPr>
                <a:xfrm>
                  <a:off x="4504568" y="1550509"/>
                  <a:ext cx="1381280" cy="400110"/>
                </a:xfrm>
                <a:prstGeom prst="rect">
                  <a:avLst/>
                </a:prstGeom>
                <a:noFill/>
              </p:spPr>
              <p:txBody>
                <a:bodyPr wrap="square" rtlCol="0">
                  <a:spAutoFit/>
                </a:bodyPr>
                <a:lstStyle/>
                <a:p>
                  <a:r>
                    <a:rPr lang="en-US" sz="1000" b="1" dirty="0"/>
                    <a:t>Rural women in Floral Print cotton Saree </a:t>
                  </a:r>
                  <a:endParaRPr lang="en-GB" sz="1000" b="1" dirty="0"/>
                </a:p>
              </p:txBody>
            </p:sp>
          </p:grpSp>
        </p:grpSp>
      </p:grpSp>
      <p:grpSp>
        <p:nvGrpSpPr>
          <p:cNvPr id="58" name="Group 57">
            <a:extLst>
              <a:ext uri="{FF2B5EF4-FFF2-40B4-BE49-F238E27FC236}">
                <a16:creationId xmlns:a16="http://schemas.microsoft.com/office/drawing/2014/main" id="{DC7747ED-BF0D-48B5-8EAD-322B3E6BABA3}"/>
              </a:ext>
            </a:extLst>
          </p:cNvPr>
          <p:cNvGrpSpPr/>
          <p:nvPr/>
        </p:nvGrpSpPr>
        <p:grpSpPr>
          <a:xfrm>
            <a:off x="548188" y="157480"/>
            <a:ext cx="5346636" cy="584628"/>
            <a:chOff x="542783" y="163602"/>
            <a:chExt cx="5346636" cy="584628"/>
          </a:xfrm>
          <a:solidFill>
            <a:schemeClr val="accent6">
              <a:lumMod val="20000"/>
              <a:lumOff val="80000"/>
            </a:schemeClr>
          </a:solidFill>
        </p:grpSpPr>
        <p:sp>
          <p:nvSpPr>
            <p:cNvPr id="53" name="Ribbon: Curved and Tilted Up 52">
              <a:extLst>
                <a:ext uri="{FF2B5EF4-FFF2-40B4-BE49-F238E27FC236}">
                  <a16:creationId xmlns:a16="http://schemas.microsoft.com/office/drawing/2014/main" id="{FABE1A8F-072F-436B-B816-CBCD2BB4DFCA}"/>
                </a:ext>
              </a:extLst>
            </p:cNvPr>
            <p:cNvSpPr/>
            <p:nvPr/>
          </p:nvSpPr>
          <p:spPr>
            <a:xfrm>
              <a:off x="542783" y="163602"/>
              <a:ext cx="5346636" cy="584628"/>
            </a:xfrm>
            <a:prstGeom prst="ellipseRibbon2">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A91B6B19-4567-4E18-9AC1-8EC79B10B7A8}"/>
                </a:ext>
              </a:extLst>
            </p:cNvPr>
            <p:cNvSpPr txBox="1"/>
            <p:nvPr/>
          </p:nvSpPr>
          <p:spPr>
            <a:xfrm>
              <a:off x="1838455" y="185484"/>
              <a:ext cx="2755292" cy="369332"/>
            </a:xfrm>
            <a:prstGeom prst="rect">
              <a:avLst/>
            </a:prstGeom>
            <a:noFill/>
            <a:ln>
              <a:noFill/>
            </a:ln>
          </p:spPr>
          <p:txBody>
            <a:bodyPr wrap="square" rtlCol="0">
              <a:spAutoFit/>
            </a:bodyPr>
            <a:lstStyle/>
            <a:p>
              <a:r>
                <a:rPr lang="en-US" b="1" dirty="0">
                  <a:solidFill>
                    <a:srgbClr val="C00000"/>
                  </a:solidFill>
                </a:rPr>
                <a:t>Collection of women Dress</a:t>
              </a:r>
              <a:endParaRPr lang="en-GB" b="1" dirty="0">
                <a:solidFill>
                  <a:srgbClr val="C00000"/>
                </a:solidFill>
              </a:endParaRPr>
            </a:p>
          </p:txBody>
        </p:sp>
      </p:grpSp>
    </p:spTree>
    <p:extLst>
      <p:ext uri="{BB962C8B-B14F-4D97-AF65-F5344CB8AC3E}">
        <p14:creationId xmlns:p14="http://schemas.microsoft.com/office/powerpoint/2010/main" val="4112320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krishnochura flowers by MURSAHA - VIEWBUG.com">
            <a:extLst>
              <a:ext uri="{FF2B5EF4-FFF2-40B4-BE49-F238E27FC236}">
                <a16:creationId xmlns:a16="http://schemas.microsoft.com/office/drawing/2014/main" id="{29EE6B82-F6E4-4A40-9DF0-1BFB101698D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12192000" cy="688398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7755F45C-4C90-492F-BC87-6CDC598ECA6F}"/>
              </a:ext>
            </a:extLst>
          </p:cNvPr>
          <p:cNvSpPr>
            <a:spLocks noGrp="1"/>
          </p:cNvSpPr>
          <p:nvPr>
            <p:ph type="subTitle" idx="1"/>
          </p:nvPr>
        </p:nvSpPr>
        <p:spPr>
          <a:xfrm>
            <a:off x="2596420" y="3771900"/>
            <a:ext cx="7305368" cy="1002716"/>
          </a:xfrm>
        </p:spPr>
        <p:txBody>
          <a:bodyPr/>
          <a:lstStyle/>
          <a:p>
            <a:r>
              <a:rPr lang="en-US" b="1" dirty="0">
                <a:solidFill>
                  <a:srgbClr val="C00000"/>
                </a:solidFill>
              </a:rPr>
              <a:t>Everyone is invited to enjoy the beauty of</a:t>
            </a:r>
            <a:r>
              <a:rPr lang="en-US" b="1" u="sng" dirty="0">
                <a:solidFill>
                  <a:srgbClr val="C00000"/>
                </a:solidFill>
                <a:hlinkClick r:id="rId3"/>
              </a:rPr>
              <a:t> </a:t>
            </a:r>
            <a:r>
              <a:rPr lang="en-US" b="1" u="sng" dirty="0">
                <a:solidFill>
                  <a:srgbClr val="C00000"/>
                </a:solidFill>
                <a:hlinkClick r:id="rId4"/>
              </a:rPr>
              <a:t>Bangladesh</a:t>
            </a:r>
            <a:r>
              <a:rPr lang="en-US" b="1" u="sng" dirty="0">
                <a:solidFill>
                  <a:srgbClr val="C00000"/>
                </a:solidFill>
                <a:hlinkClick r:id="rId3"/>
              </a:rPr>
              <a:t> </a:t>
            </a:r>
            <a:r>
              <a:rPr lang="en-US" b="1" dirty="0">
                <a:solidFill>
                  <a:srgbClr val="C00000"/>
                </a:solidFill>
              </a:rPr>
              <a:t>and explore its culture.</a:t>
            </a:r>
            <a:endParaRPr lang="en-GB" b="1" dirty="0">
              <a:solidFill>
                <a:srgbClr val="C00000"/>
              </a:solidFill>
            </a:endParaRPr>
          </a:p>
        </p:txBody>
      </p:sp>
      <p:pic>
        <p:nvPicPr>
          <p:cNvPr id="11" name="Picture 10" descr="krishnochura flowers by MURSAHA - VIEWBUG.com">
            <a:extLst>
              <a:ext uri="{FF2B5EF4-FFF2-40B4-BE49-F238E27FC236}">
                <a16:creationId xmlns:a16="http://schemas.microsoft.com/office/drawing/2014/main" id="{C7184211-534E-4E9F-82B9-12E2A0B8A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69" t="36007" r="9128" b="38359"/>
          <a:stretch>
            <a:fillRect/>
          </a:stretch>
        </p:blipFill>
        <p:spPr bwMode="auto">
          <a:xfrm>
            <a:off x="2074011" y="2110149"/>
            <a:ext cx="8043977" cy="1318851"/>
          </a:xfrm>
          <a:custGeom>
            <a:avLst/>
            <a:gdLst/>
            <a:ahLst/>
            <a:cxnLst/>
            <a:rect l="l" t="t" r="r" b="b"/>
            <a:pathLst>
              <a:path w="10717112" h="1757125">
                <a:moveTo>
                  <a:pt x="3278763" y="1215707"/>
                </a:moveTo>
                <a:cubicBezTo>
                  <a:pt x="3228264" y="1215707"/>
                  <a:pt x="3185215" y="1219433"/>
                  <a:pt x="3149617" y="1226883"/>
                </a:cubicBezTo>
                <a:cubicBezTo>
                  <a:pt x="3114019" y="1234334"/>
                  <a:pt x="3085044" y="1245510"/>
                  <a:pt x="3062692" y="1260411"/>
                </a:cubicBezTo>
                <a:cubicBezTo>
                  <a:pt x="3040340" y="1275313"/>
                  <a:pt x="3023990" y="1293319"/>
                  <a:pt x="3013641" y="1314429"/>
                </a:cubicBezTo>
                <a:cubicBezTo>
                  <a:pt x="3003294" y="1335539"/>
                  <a:pt x="2998119" y="1359754"/>
                  <a:pt x="2998119" y="1387073"/>
                </a:cubicBezTo>
                <a:cubicBezTo>
                  <a:pt x="2998119" y="1433433"/>
                  <a:pt x="3012813" y="1469859"/>
                  <a:pt x="3042203" y="1496350"/>
                </a:cubicBezTo>
                <a:cubicBezTo>
                  <a:pt x="3071592" y="1522842"/>
                  <a:pt x="3112363" y="1536088"/>
                  <a:pt x="3164518" y="1536088"/>
                </a:cubicBezTo>
                <a:cubicBezTo>
                  <a:pt x="3208395" y="1536088"/>
                  <a:pt x="3248753" y="1524911"/>
                  <a:pt x="3285592" y="1502559"/>
                </a:cubicBezTo>
                <a:cubicBezTo>
                  <a:pt x="3322432" y="1480207"/>
                  <a:pt x="3359893" y="1447507"/>
                  <a:pt x="3397974" y="1404458"/>
                </a:cubicBezTo>
                <a:lnTo>
                  <a:pt x="3397974" y="1215707"/>
                </a:lnTo>
                <a:close/>
                <a:moveTo>
                  <a:pt x="8823963" y="755005"/>
                </a:moveTo>
                <a:cubicBezTo>
                  <a:pt x="8777603" y="755005"/>
                  <a:pt x="8737038" y="763491"/>
                  <a:pt x="8702268" y="780462"/>
                </a:cubicBezTo>
                <a:cubicBezTo>
                  <a:pt x="8667498" y="797433"/>
                  <a:pt x="8638937" y="822268"/>
                  <a:pt x="8616585" y="854969"/>
                </a:cubicBezTo>
                <a:cubicBezTo>
                  <a:pt x="8594233" y="887669"/>
                  <a:pt x="8577469" y="926992"/>
                  <a:pt x="8566293" y="972938"/>
                </a:cubicBezTo>
                <a:cubicBezTo>
                  <a:pt x="8555117" y="1018884"/>
                  <a:pt x="8549528" y="1071246"/>
                  <a:pt x="8549528" y="1130024"/>
                </a:cubicBezTo>
                <a:cubicBezTo>
                  <a:pt x="8549528" y="1184663"/>
                  <a:pt x="8554082" y="1234955"/>
                  <a:pt x="8563188" y="1280901"/>
                </a:cubicBezTo>
                <a:cubicBezTo>
                  <a:pt x="8572295" y="1326847"/>
                  <a:pt x="8586989" y="1366791"/>
                  <a:pt x="8607271" y="1400733"/>
                </a:cubicBezTo>
                <a:cubicBezTo>
                  <a:pt x="8627554" y="1434675"/>
                  <a:pt x="8655080" y="1460960"/>
                  <a:pt x="8689850" y="1479586"/>
                </a:cubicBezTo>
                <a:cubicBezTo>
                  <a:pt x="8724620" y="1498213"/>
                  <a:pt x="8767669" y="1507526"/>
                  <a:pt x="8818996" y="1507526"/>
                </a:cubicBezTo>
                <a:cubicBezTo>
                  <a:pt x="8866184" y="1507526"/>
                  <a:pt x="8907162" y="1499041"/>
                  <a:pt x="8941932" y="1482070"/>
                </a:cubicBezTo>
                <a:cubicBezTo>
                  <a:pt x="8976702" y="1465099"/>
                  <a:pt x="9005263" y="1440470"/>
                  <a:pt x="9027616" y="1408184"/>
                </a:cubicBezTo>
                <a:cubicBezTo>
                  <a:pt x="9049968" y="1375897"/>
                  <a:pt x="9066525" y="1336781"/>
                  <a:pt x="9077287" y="1290835"/>
                </a:cubicBezTo>
                <a:cubicBezTo>
                  <a:pt x="9088049" y="1244889"/>
                  <a:pt x="9093430" y="1192527"/>
                  <a:pt x="9093430" y="1133749"/>
                </a:cubicBezTo>
                <a:cubicBezTo>
                  <a:pt x="9093430" y="1079111"/>
                  <a:pt x="9089084" y="1028819"/>
                  <a:pt x="9080391" y="982873"/>
                </a:cubicBezTo>
                <a:cubicBezTo>
                  <a:pt x="9071699" y="936926"/>
                  <a:pt x="9057004" y="896982"/>
                  <a:pt x="9036308" y="863040"/>
                </a:cubicBezTo>
                <a:cubicBezTo>
                  <a:pt x="9015612" y="829098"/>
                  <a:pt x="8988085" y="802607"/>
                  <a:pt x="8953729" y="783566"/>
                </a:cubicBezTo>
                <a:cubicBezTo>
                  <a:pt x="8919373" y="764525"/>
                  <a:pt x="8876118" y="755005"/>
                  <a:pt x="8823963" y="755005"/>
                </a:cubicBezTo>
                <a:close/>
                <a:moveTo>
                  <a:pt x="9815577" y="529000"/>
                </a:moveTo>
                <a:cubicBezTo>
                  <a:pt x="9846207" y="529000"/>
                  <a:pt x="9871457" y="530035"/>
                  <a:pt x="9891326" y="532105"/>
                </a:cubicBezTo>
                <a:cubicBezTo>
                  <a:pt x="9911194" y="534174"/>
                  <a:pt x="9927130" y="537279"/>
                  <a:pt x="9939134" y="541418"/>
                </a:cubicBezTo>
                <a:cubicBezTo>
                  <a:pt x="9951138" y="545557"/>
                  <a:pt x="9959624" y="550732"/>
                  <a:pt x="9964591" y="556941"/>
                </a:cubicBezTo>
                <a:cubicBezTo>
                  <a:pt x="9969558" y="563149"/>
                  <a:pt x="9972042" y="570393"/>
                  <a:pt x="9972042" y="578672"/>
                </a:cubicBezTo>
                <a:lnTo>
                  <a:pt x="9972042" y="1204531"/>
                </a:lnTo>
                <a:cubicBezTo>
                  <a:pt x="9972042" y="1262481"/>
                  <a:pt x="9975767" y="1306771"/>
                  <a:pt x="9983218" y="1337402"/>
                </a:cubicBezTo>
                <a:cubicBezTo>
                  <a:pt x="9990668" y="1368033"/>
                  <a:pt x="10002051" y="1394317"/>
                  <a:pt x="10017367" y="1416255"/>
                </a:cubicBezTo>
                <a:cubicBezTo>
                  <a:pt x="10032682" y="1438194"/>
                  <a:pt x="10052137" y="1455165"/>
                  <a:pt x="10075731" y="1467168"/>
                </a:cubicBezTo>
                <a:cubicBezTo>
                  <a:pt x="10099325" y="1479172"/>
                  <a:pt x="10126851" y="1485174"/>
                  <a:pt x="10158309" y="1485174"/>
                </a:cubicBezTo>
                <a:cubicBezTo>
                  <a:pt x="10198046" y="1485174"/>
                  <a:pt x="10237991" y="1470687"/>
                  <a:pt x="10278142" y="1441712"/>
                </a:cubicBezTo>
                <a:cubicBezTo>
                  <a:pt x="10318293" y="1412737"/>
                  <a:pt x="10361134" y="1370516"/>
                  <a:pt x="10406666" y="1315050"/>
                </a:cubicBezTo>
                <a:lnTo>
                  <a:pt x="10406666" y="578672"/>
                </a:lnTo>
                <a:cubicBezTo>
                  <a:pt x="10406666" y="570393"/>
                  <a:pt x="10408943" y="563149"/>
                  <a:pt x="10413496" y="556941"/>
                </a:cubicBezTo>
                <a:cubicBezTo>
                  <a:pt x="10418049" y="550732"/>
                  <a:pt x="10426328" y="545557"/>
                  <a:pt x="10438332" y="541418"/>
                </a:cubicBezTo>
                <a:cubicBezTo>
                  <a:pt x="10450336" y="537279"/>
                  <a:pt x="10466272" y="534174"/>
                  <a:pt x="10486141" y="532105"/>
                </a:cubicBezTo>
                <a:cubicBezTo>
                  <a:pt x="10506009" y="530035"/>
                  <a:pt x="10531259" y="529000"/>
                  <a:pt x="10561889" y="529000"/>
                </a:cubicBezTo>
                <a:cubicBezTo>
                  <a:pt x="10592520" y="529000"/>
                  <a:pt x="10617770" y="530035"/>
                  <a:pt x="10637638" y="532105"/>
                </a:cubicBezTo>
                <a:cubicBezTo>
                  <a:pt x="10657507" y="534174"/>
                  <a:pt x="10673236" y="537279"/>
                  <a:pt x="10684826" y="541418"/>
                </a:cubicBezTo>
                <a:cubicBezTo>
                  <a:pt x="10696416" y="545557"/>
                  <a:pt x="10704695" y="550732"/>
                  <a:pt x="10709662" y="556941"/>
                </a:cubicBezTo>
                <a:cubicBezTo>
                  <a:pt x="10714629" y="563149"/>
                  <a:pt x="10717112" y="570393"/>
                  <a:pt x="10717112" y="578672"/>
                </a:cubicBezTo>
                <a:lnTo>
                  <a:pt x="10717112" y="1686343"/>
                </a:lnTo>
                <a:cubicBezTo>
                  <a:pt x="10717112" y="1694622"/>
                  <a:pt x="10715043" y="1701866"/>
                  <a:pt x="10710904" y="1708075"/>
                </a:cubicBezTo>
                <a:cubicBezTo>
                  <a:pt x="10706764" y="1714284"/>
                  <a:pt x="10699521" y="1719458"/>
                  <a:pt x="10689172" y="1723597"/>
                </a:cubicBezTo>
                <a:cubicBezTo>
                  <a:pt x="10678824" y="1727736"/>
                  <a:pt x="10665164" y="1730841"/>
                  <a:pt x="10648193" y="1732910"/>
                </a:cubicBezTo>
                <a:cubicBezTo>
                  <a:pt x="10631222" y="1734980"/>
                  <a:pt x="10609905" y="1736015"/>
                  <a:pt x="10584242" y="1736015"/>
                </a:cubicBezTo>
                <a:cubicBezTo>
                  <a:pt x="10556922" y="1736015"/>
                  <a:pt x="10534777" y="1734980"/>
                  <a:pt x="10517806" y="1732910"/>
                </a:cubicBezTo>
                <a:cubicBezTo>
                  <a:pt x="10500835" y="1730841"/>
                  <a:pt x="10487382" y="1727736"/>
                  <a:pt x="10477448" y="1723597"/>
                </a:cubicBezTo>
                <a:cubicBezTo>
                  <a:pt x="10467514" y="1719458"/>
                  <a:pt x="10460477" y="1714284"/>
                  <a:pt x="10456338" y="1708075"/>
                </a:cubicBezTo>
                <a:cubicBezTo>
                  <a:pt x="10452198" y="1701866"/>
                  <a:pt x="10450129" y="1694622"/>
                  <a:pt x="10450129" y="1686343"/>
                </a:cubicBezTo>
                <a:lnTo>
                  <a:pt x="10450129" y="1558440"/>
                </a:lnTo>
                <a:cubicBezTo>
                  <a:pt x="10388867" y="1624668"/>
                  <a:pt x="10326571" y="1674340"/>
                  <a:pt x="10263240" y="1707454"/>
                </a:cubicBezTo>
                <a:cubicBezTo>
                  <a:pt x="10199909" y="1740568"/>
                  <a:pt x="10134302" y="1757125"/>
                  <a:pt x="10066417" y="1757125"/>
                </a:cubicBezTo>
                <a:cubicBezTo>
                  <a:pt x="9990255" y="1757125"/>
                  <a:pt x="9926303" y="1744707"/>
                  <a:pt x="9874562" y="1719872"/>
                </a:cubicBezTo>
                <a:cubicBezTo>
                  <a:pt x="9822821" y="1695036"/>
                  <a:pt x="9781014" y="1661094"/>
                  <a:pt x="9749141" y="1618045"/>
                </a:cubicBezTo>
                <a:cubicBezTo>
                  <a:pt x="9717269" y="1574997"/>
                  <a:pt x="9694503" y="1525118"/>
                  <a:pt x="9680843" y="1468410"/>
                </a:cubicBezTo>
                <a:cubicBezTo>
                  <a:pt x="9667184" y="1411702"/>
                  <a:pt x="9660354" y="1341127"/>
                  <a:pt x="9660354" y="1256686"/>
                </a:cubicBezTo>
                <a:lnTo>
                  <a:pt x="9660354" y="578672"/>
                </a:lnTo>
                <a:cubicBezTo>
                  <a:pt x="9660354" y="570393"/>
                  <a:pt x="9662630" y="563149"/>
                  <a:pt x="9667184" y="556941"/>
                </a:cubicBezTo>
                <a:cubicBezTo>
                  <a:pt x="9671737" y="550732"/>
                  <a:pt x="9680015" y="545557"/>
                  <a:pt x="9692019" y="541418"/>
                </a:cubicBezTo>
                <a:cubicBezTo>
                  <a:pt x="9704023" y="537279"/>
                  <a:pt x="9720166" y="534174"/>
                  <a:pt x="9740449" y="532105"/>
                </a:cubicBezTo>
                <a:cubicBezTo>
                  <a:pt x="9760731" y="530035"/>
                  <a:pt x="9785774" y="529000"/>
                  <a:pt x="9815577" y="529000"/>
                </a:cubicBezTo>
                <a:close/>
                <a:moveTo>
                  <a:pt x="8835139" y="507890"/>
                </a:moveTo>
                <a:cubicBezTo>
                  <a:pt x="8934482" y="507890"/>
                  <a:pt x="9020579" y="521343"/>
                  <a:pt x="9093430" y="548248"/>
                </a:cubicBezTo>
                <a:cubicBezTo>
                  <a:pt x="9166282" y="575153"/>
                  <a:pt x="9226508" y="614683"/>
                  <a:pt x="9274110" y="666838"/>
                </a:cubicBezTo>
                <a:cubicBezTo>
                  <a:pt x="9321712" y="718993"/>
                  <a:pt x="9357102" y="783152"/>
                  <a:pt x="9380282" y="859315"/>
                </a:cubicBezTo>
                <a:cubicBezTo>
                  <a:pt x="9403462" y="935478"/>
                  <a:pt x="9415052" y="1022817"/>
                  <a:pt x="9415052" y="1121332"/>
                </a:cubicBezTo>
                <a:cubicBezTo>
                  <a:pt x="9415052" y="1215707"/>
                  <a:pt x="9402635" y="1301804"/>
                  <a:pt x="9377799" y="1379623"/>
                </a:cubicBezTo>
                <a:cubicBezTo>
                  <a:pt x="9352963" y="1457441"/>
                  <a:pt x="9315296" y="1524498"/>
                  <a:pt x="9264796" y="1580792"/>
                </a:cubicBezTo>
                <a:cubicBezTo>
                  <a:pt x="9214297" y="1637086"/>
                  <a:pt x="9150966" y="1680548"/>
                  <a:pt x="9074803" y="1711179"/>
                </a:cubicBezTo>
                <a:cubicBezTo>
                  <a:pt x="8998641" y="1741810"/>
                  <a:pt x="8909646" y="1757125"/>
                  <a:pt x="8807820" y="1757125"/>
                </a:cubicBezTo>
                <a:cubicBezTo>
                  <a:pt x="8709305" y="1757125"/>
                  <a:pt x="8623622" y="1743465"/>
                  <a:pt x="8550770" y="1716146"/>
                </a:cubicBezTo>
                <a:cubicBezTo>
                  <a:pt x="8477919" y="1688827"/>
                  <a:pt x="8417485" y="1649090"/>
                  <a:pt x="8369470" y="1596935"/>
                </a:cubicBezTo>
                <a:cubicBezTo>
                  <a:pt x="8321454" y="1544780"/>
                  <a:pt x="8285856" y="1480621"/>
                  <a:pt x="8262676" y="1404458"/>
                </a:cubicBezTo>
                <a:cubicBezTo>
                  <a:pt x="8239497" y="1328296"/>
                  <a:pt x="8227907" y="1241371"/>
                  <a:pt x="8227907" y="1143684"/>
                </a:cubicBezTo>
                <a:cubicBezTo>
                  <a:pt x="8227907" y="1049308"/>
                  <a:pt x="8240531" y="963004"/>
                  <a:pt x="8265781" y="884772"/>
                </a:cubicBezTo>
                <a:cubicBezTo>
                  <a:pt x="8291030" y="806539"/>
                  <a:pt x="8328905" y="739483"/>
                  <a:pt x="8379404" y="683602"/>
                </a:cubicBezTo>
                <a:cubicBezTo>
                  <a:pt x="8429903" y="627722"/>
                  <a:pt x="8493027" y="584467"/>
                  <a:pt x="8568776" y="553836"/>
                </a:cubicBezTo>
                <a:cubicBezTo>
                  <a:pt x="8644525" y="523205"/>
                  <a:pt x="8733313" y="507890"/>
                  <a:pt x="8835139" y="507890"/>
                </a:cubicBezTo>
                <a:close/>
                <a:moveTo>
                  <a:pt x="4670175" y="507890"/>
                </a:moveTo>
                <a:cubicBezTo>
                  <a:pt x="4745510" y="507890"/>
                  <a:pt x="4809048" y="520308"/>
                  <a:pt x="4860789" y="545144"/>
                </a:cubicBezTo>
                <a:cubicBezTo>
                  <a:pt x="4912530" y="569979"/>
                  <a:pt x="4954337" y="603714"/>
                  <a:pt x="4986210" y="646349"/>
                </a:cubicBezTo>
                <a:cubicBezTo>
                  <a:pt x="5018082" y="688983"/>
                  <a:pt x="5041055" y="738862"/>
                  <a:pt x="5055128" y="795984"/>
                </a:cubicBezTo>
                <a:cubicBezTo>
                  <a:pt x="5069202" y="853106"/>
                  <a:pt x="5076238" y="921818"/>
                  <a:pt x="5076238" y="1002120"/>
                </a:cubicBezTo>
                <a:lnTo>
                  <a:pt x="5076238" y="1686343"/>
                </a:lnTo>
                <a:cubicBezTo>
                  <a:pt x="5076238" y="1694622"/>
                  <a:pt x="5073755" y="1701866"/>
                  <a:pt x="5068788" y="1708075"/>
                </a:cubicBezTo>
                <a:cubicBezTo>
                  <a:pt x="5063821" y="1714284"/>
                  <a:pt x="5055542" y="1719458"/>
                  <a:pt x="5043952" y="1723597"/>
                </a:cubicBezTo>
                <a:cubicBezTo>
                  <a:pt x="5032362" y="1727736"/>
                  <a:pt x="5016426" y="1730841"/>
                  <a:pt x="4996144" y="1732910"/>
                </a:cubicBezTo>
                <a:cubicBezTo>
                  <a:pt x="4975861" y="1734980"/>
                  <a:pt x="4950819" y="1736015"/>
                  <a:pt x="4921015" y="1736015"/>
                </a:cubicBezTo>
                <a:cubicBezTo>
                  <a:pt x="4890385" y="1736015"/>
                  <a:pt x="4864928" y="1734980"/>
                  <a:pt x="4844646" y="1732910"/>
                </a:cubicBezTo>
                <a:cubicBezTo>
                  <a:pt x="4824364" y="1730841"/>
                  <a:pt x="4808427" y="1727736"/>
                  <a:pt x="4796837" y="1723597"/>
                </a:cubicBezTo>
                <a:cubicBezTo>
                  <a:pt x="4785247" y="1719458"/>
                  <a:pt x="4776969" y="1714284"/>
                  <a:pt x="4772002" y="1708075"/>
                </a:cubicBezTo>
                <a:cubicBezTo>
                  <a:pt x="4767034" y="1701866"/>
                  <a:pt x="4764551" y="1694622"/>
                  <a:pt x="4764551" y="1686343"/>
                </a:cubicBezTo>
                <a:lnTo>
                  <a:pt x="4764551" y="1054275"/>
                </a:lnTo>
                <a:cubicBezTo>
                  <a:pt x="4764551" y="1000464"/>
                  <a:pt x="4760619" y="958244"/>
                  <a:pt x="4752754" y="927613"/>
                </a:cubicBezTo>
                <a:cubicBezTo>
                  <a:pt x="4744889" y="896982"/>
                  <a:pt x="4733506" y="870698"/>
                  <a:pt x="4718605" y="848760"/>
                </a:cubicBezTo>
                <a:cubicBezTo>
                  <a:pt x="4703704" y="826822"/>
                  <a:pt x="4684456" y="809851"/>
                  <a:pt x="4660862" y="797847"/>
                </a:cubicBezTo>
                <a:cubicBezTo>
                  <a:pt x="4637268" y="785843"/>
                  <a:pt x="4609742" y="779841"/>
                  <a:pt x="4578283" y="779841"/>
                </a:cubicBezTo>
                <a:cubicBezTo>
                  <a:pt x="4538546" y="779841"/>
                  <a:pt x="4498395" y="794328"/>
                  <a:pt x="4457830" y="823303"/>
                </a:cubicBezTo>
                <a:cubicBezTo>
                  <a:pt x="4417266" y="852278"/>
                  <a:pt x="4375045" y="894499"/>
                  <a:pt x="4331168" y="949965"/>
                </a:cubicBezTo>
                <a:lnTo>
                  <a:pt x="4331168" y="1686343"/>
                </a:lnTo>
                <a:cubicBezTo>
                  <a:pt x="4331168" y="1694622"/>
                  <a:pt x="4328685" y="1701866"/>
                  <a:pt x="4323717" y="1708075"/>
                </a:cubicBezTo>
                <a:cubicBezTo>
                  <a:pt x="4318750" y="1714284"/>
                  <a:pt x="4310265" y="1719458"/>
                  <a:pt x="4298261" y="1723597"/>
                </a:cubicBezTo>
                <a:cubicBezTo>
                  <a:pt x="4286257" y="1727736"/>
                  <a:pt x="4270321" y="1730841"/>
                  <a:pt x="4250452" y="1732910"/>
                </a:cubicBezTo>
                <a:cubicBezTo>
                  <a:pt x="4230583" y="1734980"/>
                  <a:pt x="4205334" y="1736015"/>
                  <a:pt x="4174703" y="1736015"/>
                </a:cubicBezTo>
                <a:cubicBezTo>
                  <a:pt x="4144073" y="1736015"/>
                  <a:pt x="4118824" y="1734980"/>
                  <a:pt x="4098954" y="1732910"/>
                </a:cubicBezTo>
                <a:cubicBezTo>
                  <a:pt x="4079086" y="1730841"/>
                  <a:pt x="4063149" y="1727736"/>
                  <a:pt x="4051146" y="1723597"/>
                </a:cubicBezTo>
                <a:cubicBezTo>
                  <a:pt x="4039142" y="1719458"/>
                  <a:pt x="4030656" y="1714284"/>
                  <a:pt x="4025689" y="1708075"/>
                </a:cubicBezTo>
                <a:cubicBezTo>
                  <a:pt x="4020722" y="1701866"/>
                  <a:pt x="4018238" y="1694622"/>
                  <a:pt x="4018238" y="1686343"/>
                </a:cubicBezTo>
                <a:lnTo>
                  <a:pt x="4018238" y="578672"/>
                </a:lnTo>
                <a:cubicBezTo>
                  <a:pt x="4018238" y="570393"/>
                  <a:pt x="4020308" y="563149"/>
                  <a:pt x="4024447" y="556941"/>
                </a:cubicBezTo>
                <a:cubicBezTo>
                  <a:pt x="4028586" y="550732"/>
                  <a:pt x="4036038" y="545557"/>
                  <a:pt x="4046799" y="541418"/>
                </a:cubicBezTo>
                <a:cubicBezTo>
                  <a:pt x="4057562" y="537279"/>
                  <a:pt x="4071429" y="534174"/>
                  <a:pt x="4088399" y="532105"/>
                </a:cubicBezTo>
                <a:cubicBezTo>
                  <a:pt x="4105370" y="530035"/>
                  <a:pt x="4126688" y="529000"/>
                  <a:pt x="4152351" y="529000"/>
                </a:cubicBezTo>
                <a:cubicBezTo>
                  <a:pt x="4178843" y="529000"/>
                  <a:pt x="4200781" y="530035"/>
                  <a:pt x="4218166" y="532105"/>
                </a:cubicBezTo>
                <a:cubicBezTo>
                  <a:pt x="4235551" y="534174"/>
                  <a:pt x="4249003" y="537279"/>
                  <a:pt x="4258524" y="541418"/>
                </a:cubicBezTo>
                <a:cubicBezTo>
                  <a:pt x="4268044" y="545557"/>
                  <a:pt x="4274874" y="550732"/>
                  <a:pt x="4279013" y="556941"/>
                </a:cubicBezTo>
                <a:cubicBezTo>
                  <a:pt x="4283153" y="563149"/>
                  <a:pt x="4285223" y="570393"/>
                  <a:pt x="4285223" y="578672"/>
                </a:cubicBezTo>
                <a:lnTo>
                  <a:pt x="4285223" y="706575"/>
                </a:lnTo>
                <a:cubicBezTo>
                  <a:pt x="4346484" y="640347"/>
                  <a:pt x="4408780" y="590676"/>
                  <a:pt x="4472111" y="557561"/>
                </a:cubicBezTo>
                <a:cubicBezTo>
                  <a:pt x="4535441" y="524447"/>
                  <a:pt x="4601463" y="507890"/>
                  <a:pt x="4670175" y="507890"/>
                </a:cubicBezTo>
                <a:close/>
                <a:moveTo>
                  <a:pt x="3215431" y="507890"/>
                </a:moveTo>
                <a:cubicBezTo>
                  <a:pt x="3302356" y="507890"/>
                  <a:pt x="3376657" y="516375"/>
                  <a:pt x="3438332" y="533346"/>
                </a:cubicBezTo>
                <a:cubicBezTo>
                  <a:pt x="3500007" y="550318"/>
                  <a:pt x="3550713" y="576395"/>
                  <a:pt x="3590451" y="611579"/>
                </a:cubicBezTo>
                <a:cubicBezTo>
                  <a:pt x="3630188" y="646763"/>
                  <a:pt x="3659163" y="692088"/>
                  <a:pt x="3677376" y="747554"/>
                </a:cubicBezTo>
                <a:cubicBezTo>
                  <a:pt x="3695588" y="803021"/>
                  <a:pt x="3704695" y="868835"/>
                  <a:pt x="3704695" y="944998"/>
                </a:cubicBezTo>
                <a:lnTo>
                  <a:pt x="3704695" y="1690069"/>
                </a:lnTo>
                <a:cubicBezTo>
                  <a:pt x="3704695" y="1701659"/>
                  <a:pt x="3700555" y="1710765"/>
                  <a:pt x="3692277" y="1717388"/>
                </a:cubicBezTo>
                <a:cubicBezTo>
                  <a:pt x="3683999" y="1724011"/>
                  <a:pt x="3670960" y="1728771"/>
                  <a:pt x="3653161" y="1731669"/>
                </a:cubicBezTo>
                <a:cubicBezTo>
                  <a:pt x="3635362" y="1734566"/>
                  <a:pt x="3609078" y="1736015"/>
                  <a:pt x="3574308" y="1736015"/>
                </a:cubicBezTo>
                <a:cubicBezTo>
                  <a:pt x="3537054" y="1736015"/>
                  <a:pt x="3509942" y="1734566"/>
                  <a:pt x="3492971" y="1731669"/>
                </a:cubicBezTo>
                <a:cubicBezTo>
                  <a:pt x="3476000" y="1728771"/>
                  <a:pt x="3463995" y="1724011"/>
                  <a:pt x="3456959" y="1717388"/>
                </a:cubicBezTo>
                <a:cubicBezTo>
                  <a:pt x="3449922" y="1710765"/>
                  <a:pt x="3446403" y="1701659"/>
                  <a:pt x="3446403" y="1690069"/>
                </a:cubicBezTo>
                <a:lnTo>
                  <a:pt x="3446403" y="1601902"/>
                </a:lnTo>
                <a:cubicBezTo>
                  <a:pt x="3400871" y="1650746"/>
                  <a:pt x="3348923" y="1688827"/>
                  <a:pt x="3290560" y="1716146"/>
                </a:cubicBezTo>
                <a:cubicBezTo>
                  <a:pt x="3232196" y="1743465"/>
                  <a:pt x="3167416" y="1757125"/>
                  <a:pt x="3096220" y="1757125"/>
                </a:cubicBezTo>
                <a:cubicBezTo>
                  <a:pt x="3037443" y="1757125"/>
                  <a:pt x="2983425" y="1749467"/>
                  <a:pt x="2934167" y="1734152"/>
                </a:cubicBezTo>
                <a:cubicBezTo>
                  <a:pt x="2884910" y="1718837"/>
                  <a:pt x="2842275" y="1696071"/>
                  <a:pt x="2806264" y="1665854"/>
                </a:cubicBezTo>
                <a:cubicBezTo>
                  <a:pt x="2770252" y="1635637"/>
                  <a:pt x="2742311" y="1598177"/>
                  <a:pt x="2722443" y="1553473"/>
                </a:cubicBezTo>
                <a:cubicBezTo>
                  <a:pt x="2702575" y="1508768"/>
                  <a:pt x="2692640" y="1456613"/>
                  <a:pt x="2692640" y="1397008"/>
                </a:cubicBezTo>
                <a:cubicBezTo>
                  <a:pt x="2692640" y="1332435"/>
                  <a:pt x="2705265" y="1276348"/>
                  <a:pt x="2730515" y="1228746"/>
                </a:cubicBezTo>
                <a:cubicBezTo>
                  <a:pt x="2755764" y="1181144"/>
                  <a:pt x="2793432" y="1141821"/>
                  <a:pt x="2843517" y="1110776"/>
                </a:cubicBezTo>
                <a:cubicBezTo>
                  <a:pt x="2893603" y="1079732"/>
                  <a:pt x="2955899" y="1056759"/>
                  <a:pt x="3030406" y="1041857"/>
                </a:cubicBezTo>
                <a:cubicBezTo>
                  <a:pt x="3104913" y="1026956"/>
                  <a:pt x="3191424" y="1019505"/>
                  <a:pt x="3289939" y="1019505"/>
                </a:cubicBezTo>
                <a:lnTo>
                  <a:pt x="3397974" y="1019505"/>
                </a:lnTo>
                <a:lnTo>
                  <a:pt x="3397974" y="952449"/>
                </a:lnTo>
                <a:cubicBezTo>
                  <a:pt x="3397974" y="917679"/>
                  <a:pt x="3394456" y="887255"/>
                  <a:pt x="3387419" y="861178"/>
                </a:cubicBezTo>
                <a:cubicBezTo>
                  <a:pt x="3380382" y="835100"/>
                  <a:pt x="3368792" y="813369"/>
                  <a:pt x="3352649" y="795984"/>
                </a:cubicBezTo>
                <a:cubicBezTo>
                  <a:pt x="3336506" y="778599"/>
                  <a:pt x="3314982" y="765767"/>
                  <a:pt x="3288076" y="757489"/>
                </a:cubicBezTo>
                <a:cubicBezTo>
                  <a:pt x="3261171" y="749210"/>
                  <a:pt x="3227850" y="745071"/>
                  <a:pt x="3188112" y="745071"/>
                </a:cubicBezTo>
                <a:cubicBezTo>
                  <a:pt x="3135957" y="745071"/>
                  <a:pt x="3089391" y="750866"/>
                  <a:pt x="3048411" y="762456"/>
                </a:cubicBezTo>
                <a:cubicBezTo>
                  <a:pt x="3007433" y="774046"/>
                  <a:pt x="2971214" y="786878"/>
                  <a:pt x="2939756" y="800951"/>
                </a:cubicBezTo>
                <a:cubicBezTo>
                  <a:pt x="2908297" y="815025"/>
                  <a:pt x="2882012" y="827857"/>
                  <a:pt x="2860902" y="839446"/>
                </a:cubicBezTo>
                <a:cubicBezTo>
                  <a:pt x="2839792" y="851037"/>
                  <a:pt x="2822614" y="856832"/>
                  <a:pt x="2809368" y="856832"/>
                </a:cubicBezTo>
                <a:cubicBezTo>
                  <a:pt x="2800262" y="856832"/>
                  <a:pt x="2792190" y="853934"/>
                  <a:pt x="2785153" y="848139"/>
                </a:cubicBezTo>
                <a:cubicBezTo>
                  <a:pt x="2778116" y="842344"/>
                  <a:pt x="2772322" y="834065"/>
                  <a:pt x="2767768" y="823303"/>
                </a:cubicBezTo>
                <a:cubicBezTo>
                  <a:pt x="2763215" y="812541"/>
                  <a:pt x="2759696" y="799295"/>
                  <a:pt x="2757213" y="783566"/>
                </a:cubicBezTo>
                <a:cubicBezTo>
                  <a:pt x="2754730" y="767837"/>
                  <a:pt x="2753488" y="750452"/>
                  <a:pt x="2753488" y="731411"/>
                </a:cubicBezTo>
                <a:cubicBezTo>
                  <a:pt x="2753488" y="705748"/>
                  <a:pt x="2755558" y="685465"/>
                  <a:pt x="2759696" y="670564"/>
                </a:cubicBezTo>
                <a:cubicBezTo>
                  <a:pt x="2763836" y="655662"/>
                  <a:pt x="2771700" y="642210"/>
                  <a:pt x="2783291" y="630206"/>
                </a:cubicBezTo>
                <a:cubicBezTo>
                  <a:pt x="2794880" y="618202"/>
                  <a:pt x="2815163" y="604956"/>
                  <a:pt x="2844138" y="590469"/>
                </a:cubicBezTo>
                <a:cubicBezTo>
                  <a:pt x="2873113" y="575981"/>
                  <a:pt x="2907055" y="562528"/>
                  <a:pt x="2945965" y="550111"/>
                </a:cubicBezTo>
                <a:cubicBezTo>
                  <a:pt x="2984874" y="537693"/>
                  <a:pt x="3027301" y="527552"/>
                  <a:pt x="3073247" y="519687"/>
                </a:cubicBezTo>
                <a:cubicBezTo>
                  <a:pt x="3119193" y="511822"/>
                  <a:pt x="3166588" y="507890"/>
                  <a:pt x="3215431" y="507890"/>
                </a:cubicBezTo>
                <a:close/>
                <a:moveTo>
                  <a:pt x="48429" y="121695"/>
                </a:moveTo>
                <a:lnTo>
                  <a:pt x="1180937" y="121695"/>
                </a:lnTo>
                <a:cubicBezTo>
                  <a:pt x="1188388" y="121695"/>
                  <a:pt x="1195218" y="123971"/>
                  <a:pt x="1201427" y="128525"/>
                </a:cubicBezTo>
                <a:cubicBezTo>
                  <a:pt x="1207635" y="133078"/>
                  <a:pt x="1212810" y="140529"/>
                  <a:pt x="1216949" y="150877"/>
                </a:cubicBezTo>
                <a:cubicBezTo>
                  <a:pt x="1221088" y="161225"/>
                  <a:pt x="1224193" y="175092"/>
                  <a:pt x="1226262" y="192477"/>
                </a:cubicBezTo>
                <a:cubicBezTo>
                  <a:pt x="1228332" y="209862"/>
                  <a:pt x="1229367" y="230972"/>
                  <a:pt x="1229367" y="255808"/>
                </a:cubicBezTo>
                <a:cubicBezTo>
                  <a:pt x="1229367" y="279815"/>
                  <a:pt x="1228332" y="300305"/>
                  <a:pt x="1226262" y="317276"/>
                </a:cubicBezTo>
                <a:cubicBezTo>
                  <a:pt x="1224193" y="334247"/>
                  <a:pt x="1221088" y="347907"/>
                  <a:pt x="1216949" y="358255"/>
                </a:cubicBezTo>
                <a:cubicBezTo>
                  <a:pt x="1212810" y="368603"/>
                  <a:pt x="1207635" y="376261"/>
                  <a:pt x="1201427" y="381228"/>
                </a:cubicBezTo>
                <a:cubicBezTo>
                  <a:pt x="1195218" y="386195"/>
                  <a:pt x="1188388" y="388679"/>
                  <a:pt x="1180937" y="388679"/>
                </a:cubicBezTo>
                <a:lnTo>
                  <a:pt x="778599" y="388679"/>
                </a:lnTo>
                <a:lnTo>
                  <a:pt x="778599" y="1683860"/>
                </a:lnTo>
                <a:cubicBezTo>
                  <a:pt x="778599" y="1692138"/>
                  <a:pt x="775908" y="1699589"/>
                  <a:pt x="770527" y="1706212"/>
                </a:cubicBezTo>
                <a:cubicBezTo>
                  <a:pt x="765146" y="1712835"/>
                  <a:pt x="756247" y="1718216"/>
                  <a:pt x="743829" y="1722355"/>
                </a:cubicBezTo>
                <a:cubicBezTo>
                  <a:pt x="731411" y="1726495"/>
                  <a:pt x="714647" y="1729806"/>
                  <a:pt x="693537" y="1732290"/>
                </a:cubicBezTo>
                <a:cubicBezTo>
                  <a:pt x="672426" y="1734773"/>
                  <a:pt x="646142" y="1736015"/>
                  <a:pt x="614683" y="1736015"/>
                </a:cubicBezTo>
                <a:cubicBezTo>
                  <a:pt x="583225" y="1736015"/>
                  <a:pt x="556940" y="1734773"/>
                  <a:pt x="535830" y="1732290"/>
                </a:cubicBezTo>
                <a:cubicBezTo>
                  <a:pt x="514720" y="1729806"/>
                  <a:pt x="497955" y="1726495"/>
                  <a:pt x="485538" y="1722355"/>
                </a:cubicBezTo>
                <a:cubicBezTo>
                  <a:pt x="473120" y="1718216"/>
                  <a:pt x="464220" y="1712835"/>
                  <a:pt x="458839" y="1706212"/>
                </a:cubicBezTo>
                <a:cubicBezTo>
                  <a:pt x="453458" y="1699589"/>
                  <a:pt x="450768" y="1692138"/>
                  <a:pt x="450768" y="1683860"/>
                </a:cubicBezTo>
                <a:lnTo>
                  <a:pt x="450768" y="388679"/>
                </a:lnTo>
                <a:lnTo>
                  <a:pt x="48429" y="388679"/>
                </a:lnTo>
                <a:cubicBezTo>
                  <a:pt x="40151" y="388679"/>
                  <a:pt x="33114" y="386195"/>
                  <a:pt x="27319" y="381228"/>
                </a:cubicBezTo>
                <a:cubicBezTo>
                  <a:pt x="21524" y="376261"/>
                  <a:pt x="16557" y="368603"/>
                  <a:pt x="12418" y="358255"/>
                </a:cubicBezTo>
                <a:cubicBezTo>
                  <a:pt x="8278" y="347907"/>
                  <a:pt x="5174" y="334247"/>
                  <a:pt x="3104" y="317276"/>
                </a:cubicBezTo>
                <a:cubicBezTo>
                  <a:pt x="1035" y="300305"/>
                  <a:pt x="0" y="279815"/>
                  <a:pt x="0" y="255808"/>
                </a:cubicBezTo>
                <a:cubicBezTo>
                  <a:pt x="0" y="230972"/>
                  <a:pt x="1035" y="209862"/>
                  <a:pt x="3104" y="192477"/>
                </a:cubicBezTo>
                <a:cubicBezTo>
                  <a:pt x="5174" y="175092"/>
                  <a:pt x="8278" y="161225"/>
                  <a:pt x="12418" y="150877"/>
                </a:cubicBezTo>
                <a:cubicBezTo>
                  <a:pt x="16557" y="140529"/>
                  <a:pt x="21524" y="133078"/>
                  <a:pt x="27319" y="128525"/>
                </a:cubicBezTo>
                <a:cubicBezTo>
                  <a:pt x="33114" y="123971"/>
                  <a:pt x="40151" y="121695"/>
                  <a:pt x="48429" y="121695"/>
                </a:cubicBezTo>
                <a:close/>
                <a:moveTo>
                  <a:pt x="7208266" y="114244"/>
                </a:moveTo>
                <a:cubicBezTo>
                  <a:pt x="7246348" y="114244"/>
                  <a:pt x="7276772" y="115072"/>
                  <a:pt x="7299538" y="116728"/>
                </a:cubicBezTo>
                <a:cubicBezTo>
                  <a:pt x="7322304" y="118384"/>
                  <a:pt x="7340310" y="121488"/>
                  <a:pt x="7353555" y="126041"/>
                </a:cubicBezTo>
                <a:cubicBezTo>
                  <a:pt x="7366801" y="130594"/>
                  <a:pt x="7376528" y="136596"/>
                  <a:pt x="7382737" y="144047"/>
                </a:cubicBezTo>
                <a:cubicBezTo>
                  <a:pt x="7388946" y="151498"/>
                  <a:pt x="7394948" y="161018"/>
                  <a:pt x="7400743" y="172608"/>
                </a:cubicBezTo>
                <a:lnTo>
                  <a:pt x="7579560" y="567496"/>
                </a:lnTo>
                <a:cubicBezTo>
                  <a:pt x="7596945" y="605577"/>
                  <a:pt x="7614123" y="645728"/>
                  <a:pt x="7631094" y="687949"/>
                </a:cubicBezTo>
                <a:cubicBezTo>
                  <a:pt x="7648065" y="730169"/>
                  <a:pt x="7665243" y="774460"/>
                  <a:pt x="7682628" y="820820"/>
                </a:cubicBezTo>
                <a:lnTo>
                  <a:pt x="7685112" y="820820"/>
                </a:lnTo>
                <a:cubicBezTo>
                  <a:pt x="7700841" y="776115"/>
                  <a:pt x="7716984" y="732653"/>
                  <a:pt x="7733541" y="690432"/>
                </a:cubicBezTo>
                <a:cubicBezTo>
                  <a:pt x="7750098" y="648212"/>
                  <a:pt x="7766242" y="608061"/>
                  <a:pt x="7781971" y="569979"/>
                </a:cubicBezTo>
                <a:lnTo>
                  <a:pt x="7958304" y="177575"/>
                </a:lnTo>
                <a:cubicBezTo>
                  <a:pt x="7962444" y="164329"/>
                  <a:pt x="7967618" y="153774"/>
                  <a:pt x="7973827" y="145910"/>
                </a:cubicBezTo>
                <a:cubicBezTo>
                  <a:pt x="7980036" y="138045"/>
                  <a:pt x="7989349" y="131629"/>
                  <a:pt x="8001767" y="126662"/>
                </a:cubicBezTo>
                <a:cubicBezTo>
                  <a:pt x="8014185" y="121695"/>
                  <a:pt x="8031155" y="118384"/>
                  <a:pt x="8052679" y="116728"/>
                </a:cubicBezTo>
                <a:cubicBezTo>
                  <a:pt x="8074204" y="115072"/>
                  <a:pt x="8102765" y="114244"/>
                  <a:pt x="8138363" y="114244"/>
                </a:cubicBezTo>
                <a:cubicBezTo>
                  <a:pt x="8185551" y="114244"/>
                  <a:pt x="8222183" y="115279"/>
                  <a:pt x="8248261" y="117349"/>
                </a:cubicBezTo>
                <a:cubicBezTo>
                  <a:pt x="8274339" y="119418"/>
                  <a:pt x="8292138" y="124799"/>
                  <a:pt x="8301658" y="133492"/>
                </a:cubicBezTo>
                <a:cubicBezTo>
                  <a:pt x="8311178" y="142184"/>
                  <a:pt x="8313455" y="155223"/>
                  <a:pt x="8308487" y="172608"/>
                </a:cubicBezTo>
                <a:cubicBezTo>
                  <a:pt x="8303520" y="189993"/>
                  <a:pt x="8293586" y="213587"/>
                  <a:pt x="8278685" y="243390"/>
                </a:cubicBezTo>
                <a:lnTo>
                  <a:pt x="7839093" y="1118848"/>
                </a:lnTo>
                <a:lnTo>
                  <a:pt x="7839093" y="1683860"/>
                </a:lnTo>
                <a:cubicBezTo>
                  <a:pt x="7839093" y="1692138"/>
                  <a:pt x="7836403" y="1699589"/>
                  <a:pt x="7831021" y="1706212"/>
                </a:cubicBezTo>
                <a:cubicBezTo>
                  <a:pt x="7825640" y="1712835"/>
                  <a:pt x="7816741" y="1718216"/>
                  <a:pt x="7804323" y="1722355"/>
                </a:cubicBezTo>
                <a:cubicBezTo>
                  <a:pt x="7791905" y="1726495"/>
                  <a:pt x="7775141" y="1729806"/>
                  <a:pt x="7754031" y="1732290"/>
                </a:cubicBezTo>
                <a:cubicBezTo>
                  <a:pt x="7732920" y="1734773"/>
                  <a:pt x="7706636" y="1736015"/>
                  <a:pt x="7675177" y="1736015"/>
                </a:cubicBezTo>
                <a:cubicBezTo>
                  <a:pt x="7642891" y="1736015"/>
                  <a:pt x="7616400" y="1734773"/>
                  <a:pt x="7595703" y="1732290"/>
                </a:cubicBezTo>
                <a:cubicBezTo>
                  <a:pt x="7575007" y="1729806"/>
                  <a:pt x="7558243" y="1726495"/>
                  <a:pt x="7545411" y="1722355"/>
                </a:cubicBezTo>
                <a:cubicBezTo>
                  <a:pt x="7532579" y="1718216"/>
                  <a:pt x="7523680" y="1712835"/>
                  <a:pt x="7518713" y="1706212"/>
                </a:cubicBezTo>
                <a:cubicBezTo>
                  <a:pt x="7513745" y="1699589"/>
                  <a:pt x="7511262" y="1692138"/>
                  <a:pt x="7511262" y="1683860"/>
                </a:cubicBezTo>
                <a:lnTo>
                  <a:pt x="7511262" y="1118848"/>
                </a:lnTo>
                <a:lnTo>
                  <a:pt x="7071670" y="243390"/>
                </a:lnTo>
                <a:cubicBezTo>
                  <a:pt x="7055941" y="212759"/>
                  <a:pt x="7045800" y="188958"/>
                  <a:pt x="7041246" y="171987"/>
                </a:cubicBezTo>
                <a:cubicBezTo>
                  <a:pt x="7036693" y="155016"/>
                  <a:pt x="7039177" y="142184"/>
                  <a:pt x="7048697" y="133492"/>
                </a:cubicBezTo>
                <a:cubicBezTo>
                  <a:pt x="7058217" y="124799"/>
                  <a:pt x="7075809" y="119418"/>
                  <a:pt x="7101473" y="117349"/>
                </a:cubicBezTo>
                <a:cubicBezTo>
                  <a:pt x="7127136" y="115279"/>
                  <a:pt x="7162734" y="114244"/>
                  <a:pt x="7208266" y="114244"/>
                </a:cubicBezTo>
                <a:close/>
                <a:moveTo>
                  <a:pt x="5536778" y="0"/>
                </a:moveTo>
                <a:cubicBezTo>
                  <a:pt x="5567408" y="0"/>
                  <a:pt x="5592659" y="1242"/>
                  <a:pt x="5612527" y="3725"/>
                </a:cubicBezTo>
                <a:cubicBezTo>
                  <a:pt x="5632395" y="6209"/>
                  <a:pt x="5648331" y="9727"/>
                  <a:pt x="5660336" y="14281"/>
                </a:cubicBezTo>
                <a:cubicBezTo>
                  <a:pt x="5672340" y="18834"/>
                  <a:pt x="5680825" y="24422"/>
                  <a:pt x="5685792" y="31045"/>
                </a:cubicBezTo>
                <a:cubicBezTo>
                  <a:pt x="5690759" y="37668"/>
                  <a:pt x="5693243" y="45118"/>
                  <a:pt x="5693243" y="53397"/>
                </a:cubicBezTo>
                <a:lnTo>
                  <a:pt x="5693243" y="1025714"/>
                </a:lnTo>
                <a:lnTo>
                  <a:pt x="6021074" y="584881"/>
                </a:lnTo>
                <a:cubicBezTo>
                  <a:pt x="6027697" y="574946"/>
                  <a:pt x="6035147" y="566254"/>
                  <a:pt x="6043426" y="558803"/>
                </a:cubicBezTo>
                <a:cubicBezTo>
                  <a:pt x="6051704" y="551352"/>
                  <a:pt x="6062674" y="545557"/>
                  <a:pt x="6076333" y="541418"/>
                </a:cubicBezTo>
                <a:cubicBezTo>
                  <a:pt x="6089993" y="537279"/>
                  <a:pt x="6106964" y="534174"/>
                  <a:pt x="6127246" y="532105"/>
                </a:cubicBezTo>
                <a:cubicBezTo>
                  <a:pt x="6147529" y="530035"/>
                  <a:pt x="6173399" y="529000"/>
                  <a:pt x="6204858" y="529000"/>
                </a:cubicBezTo>
                <a:cubicBezTo>
                  <a:pt x="6235489" y="529000"/>
                  <a:pt x="6261359" y="530035"/>
                  <a:pt x="6282469" y="532105"/>
                </a:cubicBezTo>
                <a:cubicBezTo>
                  <a:pt x="6303580" y="534174"/>
                  <a:pt x="6320551" y="537279"/>
                  <a:pt x="6333383" y="541418"/>
                </a:cubicBezTo>
                <a:cubicBezTo>
                  <a:pt x="6346214" y="545557"/>
                  <a:pt x="6355114" y="550732"/>
                  <a:pt x="6360081" y="556941"/>
                </a:cubicBezTo>
                <a:cubicBezTo>
                  <a:pt x="6365048" y="563149"/>
                  <a:pt x="6367532" y="570807"/>
                  <a:pt x="6367532" y="579913"/>
                </a:cubicBezTo>
                <a:cubicBezTo>
                  <a:pt x="6367532" y="592331"/>
                  <a:pt x="6364427" y="605577"/>
                  <a:pt x="6358218" y="619651"/>
                </a:cubicBezTo>
                <a:cubicBezTo>
                  <a:pt x="6352009" y="633724"/>
                  <a:pt x="6342696" y="648626"/>
                  <a:pt x="6330278" y="664355"/>
                </a:cubicBezTo>
                <a:lnTo>
                  <a:pt x="6006172" y="1031923"/>
                </a:lnTo>
                <a:lnTo>
                  <a:pt x="6381191" y="1611836"/>
                </a:lnTo>
                <a:cubicBezTo>
                  <a:pt x="6391126" y="1628394"/>
                  <a:pt x="6398369" y="1642674"/>
                  <a:pt x="6402923" y="1654678"/>
                </a:cubicBezTo>
                <a:cubicBezTo>
                  <a:pt x="6407476" y="1666682"/>
                  <a:pt x="6409752" y="1677651"/>
                  <a:pt x="6409752" y="1687585"/>
                </a:cubicBezTo>
                <a:cubicBezTo>
                  <a:pt x="6409752" y="1695864"/>
                  <a:pt x="6407476" y="1703108"/>
                  <a:pt x="6402923" y="1709316"/>
                </a:cubicBezTo>
                <a:cubicBezTo>
                  <a:pt x="6398369" y="1715525"/>
                  <a:pt x="6390091" y="1720493"/>
                  <a:pt x="6378087" y="1724218"/>
                </a:cubicBezTo>
                <a:cubicBezTo>
                  <a:pt x="6366083" y="1727943"/>
                  <a:pt x="6349733" y="1730841"/>
                  <a:pt x="6329036" y="1732910"/>
                </a:cubicBezTo>
                <a:cubicBezTo>
                  <a:pt x="6308340" y="1734980"/>
                  <a:pt x="6281435" y="1736015"/>
                  <a:pt x="6248320" y="1736015"/>
                </a:cubicBezTo>
                <a:cubicBezTo>
                  <a:pt x="6214378" y="1736015"/>
                  <a:pt x="6186852" y="1735187"/>
                  <a:pt x="6165742" y="1733531"/>
                </a:cubicBezTo>
                <a:cubicBezTo>
                  <a:pt x="6144631" y="1731876"/>
                  <a:pt x="6127246" y="1729185"/>
                  <a:pt x="6113587" y="1725460"/>
                </a:cubicBezTo>
                <a:cubicBezTo>
                  <a:pt x="6099927" y="1721734"/>
                  <a:pt x="6089372" y="1716560"/>
                  <a:pt x="6081921" y="1709937"/>
                </a:cubicBezTo>
                <a:cubicBezTo>
                  <a:pt x="6074471" y="1703315"/>
                  <a:pt x="6067848" y="1694622"/>
                  <a:pt x="6062053" y="1683860"/>
                </a:cubicBezTo>
                <a:lnTo>
                  <a:pt x="5693243" y="1100221"/>
                </a:lnTo>
                <a:lnTo>
                  <a:pt x="5693243" y="1686343"/>
                </a:lnTo>
                <a:cubicBezTo>
                  <a:pt x="5693243" y="1694622"/>
                  <a:pt x="5690759" y="1701866"/>
                  <a:pt x="5685792" y="1708075"/>
                </a:cubicBezTo>
                <a:cubicBezTo>
                  <a:pt x="5680825" y="1714284"/>
                  <a:pt x="5672340" y="1719458"/>
                  <a:pt x="5660336" y="1723597"/>
                </a:cubicBezTo>
                <a:cubicBezTo>
                  <a:pt x="5648331" y="1727736"/>
                  <a:pt x="5632395" y="1730841"/>
                  <a:pt x="5612527" y="1732910"/>
                </a:cubicBezTo>
                <a:cubicBezTo>
                  <a:pt x="5592659" y="1734980"/>
                  <a:pt x="5567408" y="1736015"/>
                  <a:pt x="5536778" y="1736015"/>
                </a:cubicBezTo>
                <a:cubicBezTo>
                  <a:pt x="5506147" y="1736015"/>
                  <a:pt x="5480897" y="1734980"/>
                  <a:pt x="5461029" y="1732910"/>
                </a:cubicBezTo>
                <a:cubicBezTo>
                  <a:pt x="5441160" y="1730841"/>
                  <a:pt x="5425225" y="1727736"/>
                  <a:pt x="5413221" y="1723597"/>
                </a:cubicBezTo>
                <a:cubicBezTo>
                  <a:pt x="5401216" y="1719458"/>
                  <a:pt x="5392731" y="1714284"/>
                  <a:pt x="5387764" y="1708075"/>
                </a:cubicBezTo>
                <a:cubicBezTo>
                  <a:pt x="5382797" y="1701866"/>
                  <a:pt x="5380313" y="1694622"/>
                  <a:pt x="5380313" y="1686343"/>
                </a:cubicBezTo>
                <a:lnTo>
                  <a:pt x="5380313" y="53397"/>
                </a:lnTo>
                <a:cubicBezTo>
                  <a:pt x="5380313" y="45118"/>
                  <a:pt x="5382797" y="37668"/>
                  <a:pt x="5387764" y="31045"/>
                </a:cubicBezTo>
                <a:cubicBezTo>
                  <a:pt x="5392731" y="24422"/>
                  <a:pt x="5401216" y="18834"/>
                  <a:pt x="5413221" y="14281"/>
                </a:cubicBezTo>
                <a:cubicBezTo>
                  <a:pt x="5425225" y="9727"/>
                  <a:pt x="5441160" y="6209"/>
                  <a:pt x="5461029" y="3725"/>
                </a:cubicBezTo>
                <a:cubicBezTo>
                  <a:pt x="5480897" y="1242"/>
                  <a:pt x="5506147" y="0"/>
                  <a:pt x="5536778" y="0"/>
                </a:cubicBezTo>
                <a:close/>
                <a:moveTo>
                  <a:pt x="1555328" y="0"/>
                </a:moveTo>
                <a:cubicBezTo>
                  <a:pt x="1585959" y="0"/>
                  <a:pt x="1611209" y="1242"/>
                  <a:pt x="1631077" y="3725"/>
                </a:cubicBezTo>
                <a:cubicBezTo>
                  <a:pt x="1650946" y="6209"/>
                  <a:pt x="1666882" y="9727"/>
                  <a:pt x="1678886" y="14281"/>
                </a:cubicBezTo>
                <a:cubicBezTo>
                  <a:pt x="1690890" y="18834"/>
                  <a:pt x="1699375" y="24422"/>
                  <a:pt x="1704342" y="31045"/>
                </a:cubicBezTo>
                <a:cubicBezTo>
                  <a:pt x="1709309" y="37668"/>
                  <a:pt x="1711793" y="45118"/>
                  <a:pt x="1711793" y="53397"/>
                </a:cubicBezTo>
                <a:lnTo>
                  <a:pt x="1711793" y="665597"/>
                </a:lnTo>
                <a:cubicBezTo>
                  <a:pt x="1765604" y="612614"/>
                  <a:pt x="1820449" y="573084"/>
                  <a:pt x="1876330" y="547006"/>
                </a:cubicBezTo>
                <a:cubicBezTo>
                  <a:pt x="1932210" y="520929"/>
                  <a:pt x="1990367" y="507890"/>
                  <a:pt x="2050800" y="507890"/>
                </a:cubicBezTo>
                <a:cubicBezTo>
                  <a:pt x="2126135" y="507890"/>
                  <a:pt x="2189673" y="520308"/>
                  <a:pt x="2241414" y="545144"/>
                </a:cubicBezTo>
                <a:cubicBezTo>
                  <a:pt x="2293155" y="569979"/>
                  <a:pt x="2334962" y="603921"/>
                  <a:pt x="2366834" y="646970"/>
                </a:cubicBezTo>
                <a:cubicBezTo>
                  <a:pt x="2398707" y="690018"/>
                  <a:pt x="2421680" y="740311"/>
                  <a:pt x="2435753" y="797847"/>
                </a:cubicBezTo>
                <a:cubicBezTo>
                  <a:pt x="2449827" y="855383"/>
                  <a:pt x="2456864" y="925130"/>
                  <a:pt x="2456864" y="1007087"/>
                </a:cubicBezTo>
                <a:lnTo>
                  <a:pt x="2456864" y="1686343"/>
                </a:lnTo>
                <a:cubicBezTo>
                  <a:pt x="2456864" y="1694622"/>
                  <a:pt x="2454380" y="1701866"/>
                  <a:pt x="2449413" y="1708075"/>
                </a:cubicBezTo>
                <a:cubicBezTo>
                  <a:pt x="2444446" y="1714284"/>
                  <a:pt x="2436167" y="1719458"/>
                  <a:pt x="2424578" y="1723597"/>
                </a:cubicBezTo>
                <a:cubicBezTo>
                  <a:pt x="2412987" y="1727736"/>
                  <a:pt x="2397051" y="1730841"/>
                  <a:pt x="2376769" y="1732910"/>
                </a:cubicBezTo>
                <a:cubicBezTo>
                  <a:pt x="2356486" y="1734980"/>
                  <a:pt x="2331444" y="1736015"/>
                  <a:pt x="2301641" y="1736015"/>
                </a:cubicBezTo>
                <a:cubicBezTo>
                  <a:pt x="2271010" y="1736015"/>
                  <a:pt x="2245553" y="1734980"/>
                  <a:pt x="2225271" y="1732910"/>
                </a:cubicBezTo>
                <a:cubicBezTo>
                  <a:pt x="2204989" y="1730841"/>
                  <a:pt x="2189052" y="1727736"/>
                  <a:pt x="2177462" y="1723597"/>
                </a:cubicBezTo>
                <a:cubicBezTo>
                  <a:pt x="2165872" y="1719458"/>
                  <a:pt x="2157594" y="1714284"/>
                  <a:pt x="2152627" y="1708075"/>
                </a:cubicBezTo>
                <a:cubicBezTo>
                  <a:pt x="2147660" y="1701866"/>
                  <a:pt x="2145176" y="1694622"/>
                  <a:pt x="2145176" y="1686343"/>
                </a:cubicBezTo>
                <a:lnTo>
                  <a:pt x="2145176" y="1054275"/>
                </a:lnTo>
                <a:cubicBezTo>
                  <a:pt x="2145176" y="1000464"/>
                  <a:pt x="2141244" y="958244"/>
                  <a:pt x="2133379" y="927613"/>
                </a:cubicBezTo>
                <a:cubicBezTo>
                  <a:pt x="2125514" y="896982"/>
                  <a:pt x="2114131" y="870698"/>
                  <a:pt x="2099230" y="848760"/>
                </a:cubicBezTo>
                <a:cubicBezTo>
                  <a:pt x="2084329" y="826822"/>
                  <a:pt x="2065081" y="809851"/>
                  <a:pt x="2041487" y="797847"/>
                </a:cubicBezTo>
                <a:cubicBezTo>
                  <a:pt x="2017893" y="785843"/>
                  <a:pt x="1990367" y="779841"/>
                  <a:pt x="1958908" y="779841"/>
                </a:cubicBezTo>
                <a:cubicBezTo>
                  <a:pt x="1919171" y="779841"/>
                  <a:pt x="1879020" y="794328"/>
                  <a:pt x="1838455" y="823303"/>
                </a:cubicBezTo>
                <a:cubicBezTo>
                  <a:pt x="1797890" y="852278"/>
                  <a:pt x="1755669" y="894499"/>
                  <a:pt x="1711793" y="949965"/>
                </a:cubicBezTo>
                <a:lnTo>
                  <a:pt x="1711793" y="1686343"/>
                </a:lnTo>
                <a:cubicBezTo>
                  <a:pt x="1711793" y="1694622"/>
                  <a:pt x="1709309" y="1701866"/>
                  <a:pt x="1704342" y="1708075"/>
                </a:cubicBezTo>
                <a:cubicBezTo>
                  <a:pt x="1699375" y="1714284"/>
                  <a:pt x="1690890" y="1719458"/>
                  <a:pt x="1678886" y="1723597"/>
                </a:cubicBezTo>
                <a:cubicBezTo>
                  <a:pt x="1666882" y="1727736"/>
                  <a:pt x="1650946" y="1730841"/>
                  <a:pt x="1631077" y="1732910"/>
                </a:cubicBezTo>
                <a:cubicBezTo>
                  <a:pt x="1611209" y="1734980"/>
                  <a:pt x="1585959" y="1736015"/>
                  <a:pt x="1555328" y="1736015"/>
                </a:cubicBezTo>
                <a:cubicBezTo>
                  <a:pt x="1524698" y="1736015"/>
                  <a:pt x="1499448" y="1734980"/>
                  <a:pt x="1479579" y="1732910"/>
                </a:cubicBezTo>
                <a:cubicBezTo>
                  <a:pt x="1459711" y="1730841"/>
                  <a:pt x="1443775" y="1727736"/>
                  <a:pt x="1431771" y="1723597"/>
                </a:cubicBezTo>
                <a:cubicBezTo>
                  <a:pt x="1419767" y="1719458"/>
                  <a:pt x="1411281" y="1714284"/>
                  <a:pt x="1406314" y="1708075"/>
                </a:cubicBezTo>
                <a:cubicBezTo>
                  <a:pt x="1401347" y="1701866"/>
                  <a:pt x="1398863" y="1694622"/>
                  <a:pt x="1398863" y="1686343"/>
                </a:cubicBezTo>
                <a:lnTo>
                  <a:pt x="1398863" y="53397"/>
                </a:lnTo>
                <a:cubicBezTo>
                  <a:pt x="1398863" y="45118"/>
                  <a:pt x="1401347" y="37668"/>
                  <a:pt x="1406314" y="31045"/>
                </a:cubicBezTo>
                <a:cubicBezTo>
                  <a:pt x="1411281" y="24422"/>
                  <a:pt x="1419767" y="18834"/>
                  <a:pt x="1431771" y="14281"/>
                </a:cubicBezTo>
                <a:cubicBezTo>
                  <a:pt x="1443775" y="9727"/>
                  <a:pt x="1459711" y="6209"/>
                  <a:pt x="1479579" y="3725"/>
                </a:cubicBezTo>
                <a:cubicBezTo>
                  <a:pt x="1499448" y="1242"/>
                  <a:pt x="1524698" y="0"/>
                  <a:pt x="1555328" y="0"/>
                </a:cubicBezTo>
                <a:close/>
              </a:path>
            </a:pathLst>
          </a:cu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977FD60-653D-4D05-A5F2-E93E2EF53BBF}"/>
              </a:ext>
            </a:extLst>
          </p:cNvPr>
          <p:cNvSpPr/>
          <p:nvPr/>
        </p:nvSpPr>
        <p:spPr>
          <a:xfrm>
            <a:off x="0" y="-25984"/>
            <a:ext cx="12192000" cy="6883984"/>
          </a:xfrm>
          <a:prstGeom prst="rect">
            <a:avLst/>
          </a:prstGeom>
          <a:noFill/>
          <a:ln>
            <a:solidFill>
              <a:srgbClr val="005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9B7B27C0-601F-492F-B994-6C0ECF36DCA2}"/>
              </a:ext>
            </a:extLst>
          </p:cNvPr>
          <p:cNvCxnSpPr>
            <a:cxnSpLocks/>
          </p:cNvCxnSpPr>
          <p:nvPr/>
        </p:nvCxnSpPr>
        <p:spPr>
          <a:xfrm>
            <a:off x="2253343" y="3618270"/>
            <a:ext cx="8017708" cy="0"/>
          </a:xfrm>
          <a:prstGeom prst="line">
            <a:avLst/>
          </a:prstGeom>
          <a:ln>
            <a:solidFill>
              <a:srgbClr val="00563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413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44000"/>
          </a:schemeClr>
        </a:solidFill>
        <a:effectLst/>
      </p:bgPr>
    </p:bg>
    <p:spTree>
      <p:nvGrpSpPr>
        <p:cNvPr id="1" name=""/>
        <p:cNvGrpSpPr/>
        <p:nvPr/>
      </p:nvGrpSpPr>
      <p:grpSpPr>
        <a:xfrm>
          <a:off x="0" y="0"/>
          <a:ext cx="0" cy="0"/>
          <a:chOff x="0" y="0"/>
          <a:chExt cx="0" cy="0"/>
        </a:xfrm>
      </p:grpSpPr>
      <p:pic>
        <p:nvPicPr>
          <p:cNvPr id="10" name="Picture 4" descr="Bangladesh - বাংলাদেশ - Beautiful Bangladesh — Beautiful Bangladesh">
            <a:extLst>
              <a:ext uri="{FF2B5EF4-FFF2-40B4-BE49-F238E27FC236}">
                <a16:creationId xmlns:a16="http://schemas.microsoft.com/office/drawing/2014/main" id="{42B30281-9417-4BC2-B961-8D47782F8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solidFill>
            <a:srgbClr val="C00000"/>
          </a:solidFill>
        </p:spPr>
      </p:pic>
      <p:sp>
        <p:nvSpPr>
          <p:cNvPr id="2" name="Title 1">
            <a:extLst>
              <a:ext uri="{FF2B5EF4-FFF2-40B4-BE49-F238E27FC236}">
                <a16:creationId xmlns:a16="http://schemas.microsoft.com/office/drawing/2014/main" id="{2B79826B-BD4D-462F-833D-C93132261ABE}"/>
              </a:ext>
            </a:extLst>
          </p:cNvPr>
          <p:cNvSpPr>
            <a:spLocks noGrp="1"/>
          </p:cNvSpPr>
          <p:nvPr>
            <p:ph type="title"/>
          </p:nvPr>
        </p:nvSpPr>
        <p:spPr>
          <a:xfrm>
            <a:off x="4758399" y="288062"/>
            <a:ext cx="2675199" cy="503432"/>
          </a:xfrm>
        </p:spPr>
        <p:txBody>
          <a:bodyPr>
            <a:normAutofit/>
          </a:bodyPr>
          <a:lstStyle/>
          <a:p>
            <a:r>
              <a:rPr lang="en-GB" sz="2400" b="1" u="sng" dirty="0">
                <a:solidFill>
                  <a:schemeClr val="bg1"/>
                </a:solidFill>
                <a:latin typeface="+mn-lt"/>
              </a:rPr>
              <a:t>About Bangladesh</a:t>
            </a:r>
          </a:p>
        </p:txBody>
      </p:sp>
      <p:sp>
        <p:nvSpPr>
          <p:cNvPr id="4" name="Rectangle: Diagonal Corners Rounded 3">
            <a:extLst>
              <a:ext uri="{FF2B5EF4-FFF2-40B4-BE49-F238E27FC236}">
                <a16:creationId xmlns:a16="http://schemas.microsoft.com/office/drawing/2014/main" id="{5BFC0F75-DF9A-45DD-AA28-760ACB31148F}"/>
              </a:ext>
            </a:extLst>
          </p:cNvPr>
          <p:cNvSpPr/>
          <p:nvPr/>
        </p:nvSpPr>
        <p:spPr>
          <a:xfrm rot="16200000">
            <a:off x="6801465" y="1467459"/>
            <a:ext cx="5275005" cy="5506064"/>
          </a:xfrm>
          <a:prstGeom prst="round2DiagRect">
            <a:avLst>
              <a:gd name="adj1" fmla="val 25670"/>
              <a:gd name="adj2" fmla="val 0"/>
            </a:avLst>
          </a:prstGeom>
          <a:solidFill>
            <a:schemeClr val="tx1">
              <a:alpha val="5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15C4A2A-BEAD-467E-A4DC-3EEF38525997}"/>
              </a:ext>
            </a:extLst>
          </p:cNvPr>
          <p:cNvSpPr txBox="1"/>
          <p:nvPr/>
        </p:nvSpPr>
        <p:spPr>
          <a:xfrm>
            <a:off x="7528836" y="3625264"/>
            <a:ext cx="4362345" cy="3139321"/>
          </a:xfrm>
          <a:prstGeom prst="rect">
            <a:avLst/>
          </a:prstGeom>
          <a:noFill/>
        </p:spPr>
        <p:txBody>
          <a:bodyPr wrap="square" rtlCol="0">
            <a:spAutoFit/>
          </a:bodyPr>
          <a:lstStyle/>
          <a:p>
            <a:endParaRPr lang="en-GB" sz="1200" b="1" dirty="0">
              <a:solidFill>
                <a:schemeClr val="bg1"/>
              </a:solidFill>
              <a:effectLst/>
              <a:ea typeface="Calibri" panose="020F0502020204030204" pitchFamily="34" charset="0"/>
              <a:cs typeface="Calibri" panose="020F0502020204030204" pitchFamily="34" charset="0"/>
            </a:endParaRPr>
          </a:p>
          <a:p>
            <a:r>
              <a:rPr lang="en-GB" sz="1200" b="1" dirty="0">
                <a:solidFill>
                  <a:schemeClr val="bg1"/>
                </a:solidFill>
                <a:effectLst/>
                <a:ea typeface="Calibri" panose="020F0502020204030204" pitchFamily="34" charset="0"/>
                <a:cs typeface="Calibri" panose="020F0502020204030204" pitchFamily="34" charset="0"/>
              </a:rPr>
              <a:t>* Bangladesh is famous for its </a:t>
            </a:r>
            <a:r>
              <a:rPr lang="en-GB" sz="1200" b="1" dirty="0">
                <a:solidFill>
                  <a:schemeClr val="bg1">
                    <a:lumMod val="95000"/>
                  </a:schemeClr>
                </a:solidFill>
                <a:effectLst/>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culture and heritage</a:t>
            </a:r>
            <a:r>
              <a:rPr lang="en-GB" sz="1200" b="1" dirty="0">
                <a:solidFill>
                  <a:schemeClr val="bg1"/>
                </a:solidFill>
                <a:effectLst/>
                <a:ea typeface="Calibri" panose="020F0502020204030204" pitchFamily="34" charset="0"/>
                <a:cs typeface="Calibri" panose="020F0502020204030204" pitchFamily="34" charset="0"/>
              </a:rPr>
              <a:t>. People of all religions live together such as Islam, Hindu, Christian, Buddhist and others in Bangladesh and maintain a good relation themselves. </a:t>
            </a:r>
          </a:p>
          <a:p>
            <a:r>
              <a:rPr lang="en-GB" sz="1200" b="1" dirty="0">
                <a:solidFill>
                  <a:schemeClr val="bg1"/>
                </a:solidFill>
                <a:effectLst/>
                <a:ea typeface="Calibri" panose="020F0502020204030204" pitchFamily="34" charset="0"/>
                <a:cs typeface="Calibri" panose="020F0502020204030204" pitchFamily="34" charset="0"/>
              </a:rPr>
              <a:t>* The Sundarbans is the world’s largest single Mangrove forests which is a UNESCO World Heritage Site and Cox's Bazar Beach is the longest uninterrupted natural sandy beach in the world.</a:t>
            </a:r>
          </a:p>
          <a:p>
            <a:r>
              <a:rPr lang="en-GB" sz="1200" b="1" dirty="0">
                <a:solidFill>
                  <a:schemeClr val="bg1"/>
                </a:solidFill>
                <a:ea typeface="Calibri" panose="020F0502020204030204" pitchFamily="34" charset="0"/>
                <a:cs typeface="Calibri" panose="020F0502020204030204" pitchFamily="34" charset="0"/>
              </a:rPr>
              <a:t>* </a:t>
            </a:r>
            <a:r>
              <a:rPr lang="en-GB" sz="1200" b="1" dirty="0">
                <a:solidFill>
                  <a:schemeClr val="bg1"/>
                </a:solidFill>
                <a:effectLst/>
                <a:ea typeface="Calibri" panose="020F0502020204030204" pitchFamily="34" charset="0"/>
                <a:cs typeface="Calibri" panose="020F0502020204030204" pitchFamily="34" charset="0"/>
              </a:rPr>
              <a:t>Bangladeshi is famous for ready-made-garments (RMG) and it ranks 2</a:t>
            </a:r>
            <a:r>
              <a:rPr lang="en-GB" sz="1200" b="1" baseline="30000" dirty="0">
                <a:solidFill>
                  <a:schemeClr val="bg1"/>
                </a:solidFill>
                <a:effectLst/>
                <a:ea typeface="Calibri" panose="020F0502020204030204" pitchFamily="34" charset="0"/>
                <a:cs typeface="Calibri" panose="020F0502020204030204" pitchFamily="34" charset="0"/>
              </a:rPr>
              <a:t>nd</a:t>
            </a:r>
            <a:r>
              <a:rPr lang="en-GB" sz="1200" b="1" dirty="0">
                <a:solidFill>
                  <a:schemeClr val="bg1"/>
                </a:solidFill>
                <a:effectLst/>
                <a:ea typeface="Calibri" panose="020F0502020204030204" pitchFamily="34" charset="0"/>
                <a:cs typeface="Calibri" panose="020F0502020204030204" pitchFamily="34" charset="0"/>
              </a:rPr>
              <a:t> in the world.</a:t>
            </a:r>
          </a:p>
          <a:p>
            <a:r>
              <a:rPr lang="en-US" sz="1200" b="1" dirty="0">
                <a:solidFill>
                  <a:schemeClr val="bg1"/>
                </a:solidFill>
                <a:effectLst/>
                <a:ea typeface="Calibri" panose="020F0502020204030204" pitchFamily="34" charset="0"/>
                <a:cs typeface="Calibri" panose="020F0502020204030204" pitchFamily="34" charset="0"/>
              </a:rPr>
              <a:t>* Jute is a also major part of the economy and culture of Bangladesh and is the second largest producer in the world. So it is called the 'Golden Fiber' of the country.</a:t>
            </a:r>
          </a:p>
          <a:p>
            <a:r>
              <a:rPr lang="en-GB" sz="1200" b="1" dirty="0">
                <a:solidFill>
                  <a:schemeClr val="bg1"/>
                </a:solidFill>
                <a:effectLst/>
                <a:ea typeface="Calibri" panose="020F0502020204030204" pitchFamily="34" charset="0"/>
                <a:cs typeface="Calibri" panose="020F0502020204030204" pitchFamily="34" charset="0"/>
              </a:rPr>
              <a:t>* Professor Muhammad </a:t>
            </a:r>
            <a:r>
              <a:rPr lang="en-GB" sz="1200" b="1" dirty="0" err="1">
                <a:solidFill>
                  <a:schemeClr val="bg1"/>
                </a:solidFill>
                <a:effectLst/>
                <a:ea typeface="Calibri" panose="020F0502020204030204" pitchFamily="34" charset="0"/>
                <a:cs typeface="Calibri" panose="020F0502020204030204" pitchFamily="34" charset="0"/>
              </a:rPr>
              <a:t>Yunus</a:t>
            </a:r>
            <a:r>
              <a:rPr lang="en-GB" sz="1200" b="1" dirty="0">
                <a:solidFill>
                  <a:schemeClr val="bg1"/>
                </a:solidFill>
                <a:effectLst/>
                <a:ea typeface="Calibri" panose="020F0502020204030204" pitchFamily="34" charset="0"/>
                <a:cs typeface="Calibri" panose="020F0502020204030204" pitchFamily="34" charset="0"/>
              </a:rPr>
              <a:t> who received Nobel Peace Prize in 2006 for Grameen Bank and their work.</a:t>
            </a:r>
            <a:r>
              <a:rPr lang="en-GB" sz="1200" b="1" spc="10" dirty="0">
                <a:solidFill>
                  <a:schemeClr val="bg1"/>
                </a:solidFill>
                <a:effectLst/>
                <a:ea typeface="Calibri" panose="020F0502020204030204" pitchFamily="34" charset="0"/>
                <a:cs typeface="Vrinda" panose="020B0502040204020203" pitchFamily="34" charset="0"/>
              </a:rPr>
              <a:t>  </a:t>
            </a:r>
            <a:endParaRPr lang="en-GB" sz="1200" b="1" dirty="0">
              <a:solidFill>
                <a:schemeClr val="bg1"/>
              </a:solidFill>
              <a:effectLst/>
              <a:ea typeface="Calibri" panose="020F0502020204030204" pitchFamily="34" charset="0"/>
              <a:cs typeface="Vrinda" panose="020B0502040204020203" pitchFamily="34" charset="0"/>
            </a:endParaRPr>
          </a:p>
          <a:p>
            <a:endParaRPr lang="en-GB" dirty="0"/>
          </a:p>
        </p:txBody>
      </p:sp>
      <p:sp>
        <p:nvSpPr>
          <p:cNvPr id="12" name="Rectangle: Diagonal Corners Rounded 11">
            <a:extLst>
              <a:ext uri="{FF2B5EF4-FFF2-40B4-BE49-F238E27FC236}">
                <a16:creationId xmlns:a16="http://schemas.microsoft.com/office/drawing/2014/main" id="{471D25AF-5307-4739-AD16-76912FD475FD}"/>
              </a:ext>
            </a:extLst>
          </p:cNvPr>
          <p:cNvSpPr/>
          <p:nvPr/>
        </p:nvSpPr>
        <p:spPr>
          <a:xfrm rot="5400000" flipV="1">
            <a:off x="66373" y="2283538"/>
            <a:ext cx="4508085" cy="4640831"/>
          </a:xfrm>
          <a:prstGeom prst="round2DiagRect">
            <a:avLst>
              <a:gd name="adj1" fmla="val 38608"/>
              <a:gd name="adj2" fmla="val 0"/>
            </a:avLst>
          </a:prstGeom>
          <a:solidFill>
            <a:schemeClr val="tx1">
              <a:alpha val="3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79684E7-CF59-46B3-89C7-51FC4F5EBF0D}"/>
              </a:ext>
            </a:extLst>
          </p:cNvPr>
          <p:cNvSpPr txBox="1"/>
          <p:nvPr/>
        </p:nvSpPr>
        <p:spPr>
          <a:xfrm>
            <a:off x="2157253" y="2373304"/>
            <a:ext cx="790476" cy="400110"/>
          </a:xfrm>
          <a:prstGeom prst="rect">
            <a:avLst/>
          </a:prstGeom>
          <a:noFill/>
        </p:spPr>
        <p:txBody>
          <a:bodyPr wrap="square" rtlCol="0">
            <a:spAutoFit/>
          </a:bodyPr>
          <a:lstStyle/>
          <a:p>
            <a:r>
              <a:rPr lang="en-US" sz="2000" b="1" u="sng" dirty="0">
                <a:solidFill>
                  <a:schemeClr val="bg1"/>
                </a:solidFill>
              </a:rPr>
              <a:t>Facts</a:t>
            </a:r>
            <a:endParaRPr lang="en-GB" sz="2000" b="1" u="sng" dirty="0">
              <a:solidFill>
                <a:schemeClr val="bg1"/>
              </a:solidFill>
            </a:endParaRPr>
          </a:p>
        </p:txBody>
      </p:sp>
      <p:sp>
        <p:nvSpPr>
          <p:cNvPr id="3" name="Text Placeholder 2">
            <a:extLst>
              <a:ext uri="{FF2B5EF4-FFF2-40B4-BE49-F238E27FC236}">
                <a16:creationId xmlns:a16="http://schemas.microsoft.com/office/drawing/2014/main" id="{756FB2A7-A42D-47CA-8242-9F5AC05EBE7D}"/>
              </a:ext>
            </a:extLst>
          </p:cNvPr>
          <p:cNvSpPr>
            <a:spLocks noGrp="1"/>
          </p:cNvSpPr>
          <p:nvPr>
            <p:ph type="body" idx="1"/>
          </p:nvPr>
        </p:nvSpPr>
        <p:spPr>
          <a:xfrm>
            <a:off x="6887471" y="1700407"/>
            <a:ext cx="4940228" cy="2205085"/>
          </a:xfrm>
          <a:noFill/>
        </p:spPr>
        <p:txBody>
          <a:bodyPr>
            <a:normAutofit fontScale="92500" lnSpcReduction="10000"/>
          </a:bodyPr>
          <a:lstStyle/>
          <a:p>
            <a:endParaRPr lang="en-GB" sz="1600" b="0" dirty="0">
              <a:solidFill>
                <a:srgbClr val="05420E"/>
              </a:solidFill>
              <a:effectLst/>
              <a:ea typeface="Calibri" panose="020F0502020204030204" pitchFamily="34" charset="0"/>
              <a:cs typeface="Vrinda" panose="020B0502040204020203" pitchFamily="34" charset="0"/>
            </a:endParaRPr>
          </a:p>
          <a:p>
            <a:endParaRPr lang="en-GB" sz="1600" b="0" dirty="0">
              <a:solidFill>
                <a:srgbClr val="05420E"/>
              </a:solidFill>
              <a:ea typeface="Calibri" panose="020F0502020204030204" pitchFamily="34" charset="0"/>
              <a:cs typeface="Vrinda" panose="020B0502040204020203" pitchFamily="34" charset="0"/>
            </a:endParaRPr>
          </a:p>
          <a:p>
            <a:r>
              <a:rPr lang="en-GB" sz="1600" dirty="0">
                <a:solidFill>
                  <a:schemeClr val="bg1"/>
                </a:solidFill>
                <a:effectLst/>
                <a:ea typeface="Calibri" panose="020F0502020204030204" pitchFamily="34" charset="0"/>
                <a:cs typeface="Vrinda" panose="020B0502040204020203" pitchFamily="34" charset="0"/>
              </a:rPr>
              <a:t>Bangladesh is called a paradise of natural beauty. A South Asian country located on Bay of Bengal, it is characterized by greenery and many waterways.</a:t>
            </a:r>
            <a:r>
              <a:rPr lang="en-GB" sz="1600" dirty="0">
                <a:solidFill>
                  <a:schemeClr val="bg1"/>
                </a:solidFill>
                <a:effectLst/>
                <a:ea typeface="Calibri" panose="020F0502020204030204" pitchFamily="34" charset="0"/>
                <a:cs typeface="Calibri" panose="020F0502020204030204" pitchFamily="34" charset="0"/>
              </a:rPr>
              <a:t> Bangladesh has a tropical monsoon climate with high temperatures and six seasons. Green forest, river, monuments, longest natural sea beach, ancient historical mosques and archaeological sites of this country easily attract people and that is why it is called </a:t>
            </a:r>
            <a:r>
              <a:rPr lang="en-GB" sz="1400" dirty="0">
                <a:solidFill>
                  <a:schemeClr val="bg1"/>
                </a:solidFill>
                <a:effectLst/>
                <a:ea typeface="Calibri" panose="020F0502020204030204" pitchFamily="34" charset="0"/>
                <a:cs typeface="Calibri" panose="020F0502020204030204" pitchFamily="34" charset="0"/>
              </a:rPr>
              <a:t>‘</a:t>
            </a:r>
            <a:r>
              <a:rPr lang="en-GB" sz="1400" dirty="0" err="1">
                <a:solidFill>
                  <a:schemeClr val="bg1"/>
                </a:solidFill>
                <a:effectLst/>
                <a:ea typeface="Calibri" panose="020F0502020204030204" pitchFamily="34" charset="0"/>
                <a:cs typeface="Calibri" panose="020F0502020204030204" pitchFamily="34" charset="0"/>
              </a:rPr>
              <a:t>Rupsi</a:t>
            </a:r>
            <a:r>
              <a:rPr lang="en-GB" sz="1400" dirty="0">
                <a:solidFill>
                  <a:schemeClr val="bg1"/>
                </a:solidFill>
                <a:effectLst/>
                <a:ea typeface="Calibri" panose="020F0502020204030204" pitchFamily="34" charset="0"/>
                <a:cs typeface="Calibri" panose="020F0502020204030204" pitchFamily="34" charset="0"/>
              </a:rPr>
              <a:t> Bangla’.  </a:t>
            </a:r>
          </a:p>
          <a:p>
            <a:endParaRPr lang="en-GB" dirty="0"/>
          </a:p>
        </p:txBody>
      </p:sp>
      <p:sp>
        <p:nvSpPr>
          <p:cNvPr id="6" name="Content Placeholder 5">
            <a:extLst>
              <a:ext uri="{FF2B5EF4-FFF2-40B4-BE49-F238E27FC236}">
                <a16:creationId xmlns:a16="http://schemas.microsoft.com/office/drawing/2014/main" id="{D843CABC-32AD-478A-804B-586B4200324C}"/>
              </a:ext>
            </a:extLst>
          </p:cNvPr>
          <p:cNvSpPr>
            <a:spLocks noGrp="1"/>
          </p:cNvSpPr>
          <p:nvPr>
            <p:ph sz="half" idx="2"/>
          </p:nvPr>
        </p:nvSpPr>
        <p:spPr>
          <a:xfrm>
            <a:off x="400483" y="2881901"/>
            <a:ext cx="3988757" cy="3606149"/>
          </a:xfrm>
        </p:spPr>
        <p:txBody>
          <a:bodyPr>
            <a:normAutofit fontScale="77500" lnSpcReduction="20000"/>
          </a:bodyPr>
          <a:lstStyle/>
          <a:p>
            <a:pPr marL="342900" lvl="0" indent="-342900">
              <a:lnSpc>
                <a:spcPct val="107000"/>
              </a:lnSpc>
              <a:spcAft>
                <a:spcPts val="300"/>
              </a:spcAft>
              <a:buSzPts val="1000"/>
              <a:buFont typeface="Symbol" panose="05050102010706020507" pitchFamily="18" charset="2"/>
              <a:buChar char=""/>
              <a:tabLst>
                <a:tab pos="457200" algn="l"/>
              </a:tabLst>
            </a:pPr>
            <a:r>
              <a:rPr lang="en-GB" sz="22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Official Name:</a:t>
            </a:r>
            <a:r>
              <a:rPr lang="en-GB"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People's Republic of Bangladesh.</a:t>
            </a:r>
            <a:endParaRPr lang="en-GB" sz="2200"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n-GB" sz="22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Form of Government:</a:t>
            </a:r>
            <a:r>
              <a:rPr lang="en-GB"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Parliamentary republic.</a:t>
            </a:r>
            <a:endParaRPr lang="en-GB" sz="2200"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n-GB" sz="22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Capital:</a:t>
            </a:r>
            <a:r>
              <a:rPr lang="en-GB"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Dhaka.</a:t>
            </a:r>
            <a:endParaRPr lang="en-GB" sz="2200"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n-GB" sz="22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Population:</a:t>
            </a:r>
            <a:r>
              <a:rPr lang="en-GB"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162,650,853.</a:t>
            </a:r>
            <a:endParaRPr lang="en-GB" sz="2200"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n-GB" sz="22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Official Languages:</a:t>
            </a:r>
            <a:r>
              <a:rPr lang="en-GB"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Bangla (also known as Bengali)</a:t>
            </a:r>
            <a:endParaRPr lang="en-GB" sz="2200"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n-GB" sz="22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Currency</a:t>
            </a:r>
            <a:r>
              <a:rPr lang="en-GB"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Bangladeshi taka.</a:t>
            </a:r>
            <a:endParaRPr lang="en-GB" sz="2200"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2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Area:</a:t>
            </a:r>
            <a:r>
              <a:rPr lang="en-GB"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57,320 square miles (148,460 square </a:t>
            </a:r>
            <a:r>
              <a:rPr lang="en-GB" sz="22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kilometers</a:t>
            </a:r>
            <a:r>
              <a:rPr lang="en-GB"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endParaRPr lang="en-GB" sz="2200"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sp>
        <p:nvSpPr>
          <p:cNvPr id="8" name="Rectangle: Diagonal Corners Rounded 7">
            <a:extLst>
              <a:ext uri="{FF2B5EF4-FFF2-40B4-BE49-F238E27FC236}">
                <a16:creationId xmlns:a16="http://schemas.microsoft.com/office/drawing/2014/main" id="{244A7D15-B0C9-4256-8DD7-2E6F78F5774F}"/>
              </a:ext>
            </a:extLst>
          </p:cNvPr>
          <p:cNvSpPr/>
          <p:nvPr/>
        </p:nvSpPr>
        <p:spPr>
          <a:xfrm flipH="1">
            <a:off x="7228018" y="4288415"/>
            <a:ext cx="45719" cy="1713055"/>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6113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nternational Mother Language Day - Wikipedia">
            <a:extLst>
              <a:ext uri="{FF2B5EF4-FFF2-40B4-BE49-F238E27FC236}">
                <a16:creationId xmlns:a16="http://schemas.microsoft.com/office/drawing/2014/main" id="{8A58ECD9-3BD8-4659-8D89-48D29060D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7" y="3970906"/>
            <a:ext cx="6055452" cy="28870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CC0292A5-4276-4C08-A9CB-AEA632292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555" y="0"/>
            <a:ext cx="6186445" cy="3969514"/>
          </a:xfrm>
          <a:prstGeom prst="roundRect">
            <a:avLst>
              <a:gd name="adj" fmla="val 7559"/>
            </a:avLst>
          </a:prstGeom>
          <a:solidFill>
            <a:srgbClr val="FFFFFF">
              <a:shade val="85000"/>
            </a:srgbClr>
          </a:solidFill>
          <a:ln>
            <a:noFill/>
          </a:ln>
          <a:effectLst>
            <a:reflection blurRad="12700" stA="38000" endPos="28000" dist="5000" dir="5400000" sy="-100000" algn="bl" rotWithShape="0"/>
          </a:effectLst>
        </p:spPr>
      </p:pic>
      <p:pic>
        <p:nvPicPr>
          <p:cNvPr id="24" name="Picture 4" descr="The white letters of the Bengali alphabet are Being visible in the black  background. 21st February is the International Mother Language Day of  Banglad Stock Photo - Alamy">
            <a:extLst>
              <a:ext uri="{FF2B5EF4-FFF2-40B4-BE49-F238E27FC236}">
                <a16:creationId xmlns:a16="http://schemas.microsoft.com/office/drawing/2014/main" id="{0E1FC6F8-21F2-41A4-8CFE-D6BEF7942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7" y="1391"/>
            <a:ext cx="6017902" cy="3969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Rectangle: Rounded Corners 24">
            <a:extLst>
              <a:ext uri="{FF2B5EF4-FFF2-40B4-BE49-F238E27FC236}">
                <a16:creationId xmlns:a16="http://schemas.microsoft.com/office/drawing/2014/main" id="{9B87979D-9AB0-425A-8031-8C79A90066A1}"/>
              </a:ext>
            </a:extLst>
          </p:cNvPr>
          <p:cNvSpPr/>
          <p:nvPr/>
        </p:nvSpPr>
        <p:spPr>
          <a:xfrm>
            <a:off x="-12347" y="1391"/>
            <a:ext cx="6017902" cy="3969515"/>
          </a:xfrm>
          <a:prstGeom prst="roundRect">
            <a:avLst>
              <a:gd name="adj" fmla="val 8091"/>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2C6644"/>
              </a:solidFill>
            </a:endParaRPr>
          </a:p>
        </p:txBody>
      </p:sp>
      <p:sp>
        <p:nvSpPr>
          <p:cNvPr id="9" name="Content Placeholder 8">
            <a:extLst>
              <a:ext uri="{FF2B5EF4-FFF2-40B4-BE49-F238E27FC236}">
                <a16:creationId xmlns:a16="http://schemas.microsoft.com/office/drawing/2014/main" id="{1210A76D-E841-4904-B075-8BCFC67FD8AF}"/>
              </a:ext>
            </a:extLst>
          </p:cNvPr>
          <p:cNvSpPr>
            <a:spLocks noGrp="1"/>
          </p:cNvSpPr>
          <p:nvPr>
            <p:ph sz="half" idx="2"/>
          </p:nvPr>
        </p:nvSpPr>
        <p:spPr>
          <a:xfrm>
            <a:off x="6982965" y="4614565"/>
            <a:ext cx="4526547" cy="2082567"/>
          </a:xfrm>
        </p:spPr>
        <p:txBody>
          <a:bodyPr>
            <a:normAutofit fontScale="70000" lnSpcReduction="20000"/>
          </a:bodyPr>
          <a:lstStyle/>
          <a:p>
            <a:pPr marL="0" indent="0">
              <a:lnSpc>
                <a:spcPct val="107000"/>
              </a:lnSpc>
              <a:spcAft>
                <a:spcPts val="800"/>
              </a:spcAft>
              <a:buNone/>
            </a:pPr>
            <a:r>
              <a:rPr lang="en-GB" sz="2300" dirty="0">
                <a:solidFill>
                  <a:srgbClr val="2C6644"/>
                </a:solidFill>
                <a:effectLst/>
                <a:ea typeface="Calibri" panose="020F0502020204030204" pitchFamily="34" charset="0"/>
                <a:cs typeface="Vrinda" panose="020B0502040204020203" pitchFamily="34" charset="0"/>
              </a:rPr>
              <a:t>2nd March is National Flag Day of Bangladesh. On this day in 1971, the first national flag was hoisted at Dhaka University. </a:t>
            </a:r>
            <a:r>
              <a:rPr lang="en-GB" sz="2300" dirty="0">
                <a:solidFill>
                  <a:srgbClr val="2C6644"/>
                </a:solidFill>
                <a:effectLst/>
                <a:ea typeface="Calibri" panose="020F0502020204030204" pitchFamily="34" charset="0"/>
                <a:cs typeface="Calibri" panose="020F0502020204030204" pitchFamily="34" charset="0"/>
              </a:rPr>
              <a:t>The national flag of Bangladesh is a red circle with in a green dark rectangle.</a:t>
            </a:r>
            <a:r>
              <a:rPr lang="en-GB" sz="2300" dirty="0">
                <a:solidFill>
                  <a:srgbClr val="2C6644"/>
                </a:solidFill>
                <a:effectLst/>
                <a:ea typeface="Calibri" panose="020F0502020204030204" pitchFamily="34" charset="0"/>
                <a:cs typeface="Vrinda" panose="020B0502040204020203" pitchFamily="34" charset="0"/>
              </a:rPr>
              <a:t> The green colour symbolizes green nature and the red colour of the circle symbolizes the blood of martyrs for the country.</a:t>
            </a:r>
          </a:p>
          <a:p>
            <a:pPr marL="0" indent="0">
              <a:lnSpc>
                <a:spcPct val="107000"/>
              </a:lnSpc>
              <a:spcAft>
                <a:spcPts val="800"/>
              </a:spcAft>
              <a:buNone/>
            </a:pPr>
            <a:r>
              <a:rPr lang="en-GB" sz="1800" dirty="0">
                <a:effectLst/>
                <a:latin typeface="Calibri" panose="020F0502020204030204" pitchFamily="34" charset="0"/>
                <a:ea typeface="Calibri" panose="020F0502020204030204" pitchFamily="34" charset="0"/>
                <a:cs typeface="Vrinda" panose="020B0502040204020203" pitchFamily="34" charset="0"/>
              </a:rPr>
              <a:t> </a:t>
            </a:r>
          </a:p>
          <a:p>
            <a:endParaRPr lang="en-GB" dirty="0"/>
          </a:p>
        </p:txBody>
      </p:sp>
      <p:sp>
        <p:nvSpPr>
          <p:cNvPr id="8" name="TextBox 7">
            <a:extLst>
              <a:ext uri="{FF2B5EF4-FFF2-40B4-BE49-F238E27FC236}">
                <a16:creationId xmlns:a16="http://schemas.microsoft.com/office/drawing/2014/main" id="{43C2C433-4FCC-461A-82A2-C254F5AB1D21}"/>
              </a:ext>
            </a:extLst>
          </p:cNvPr>
          <p:cNvSpPr txBox="1"/>
          <p:nvPr/>
        </p:nvSpPr>
        <p:spPr>
          <a:xfrm>
            <a:off x="8108255" y="4129737"/>
            <a:ext cx="2018594" cy="461665"/>
          </a:xfrm>
          <a:prstGeom prst="rect">
            <a:avLst/>
          </a:prstGeom>
          <a:noFill/>
        </p:spPr>
        <p:txBody>
          <a:bodyPr wrap="square" rtlCol="0">
            <a:spAutoFit/>
          </a:bodyPr>
          <a:lstStyle/>
          <a:p>
            <a:r>
              <a:rPr lang="en-US" sz="2400" b="1" u="sng" dirty="0">
                <a:solidFill>
                  <a:srgbClr val="C00000"/>
                </a:solidFill>
              </a:rPr>
              <a:t>National Flag</a:t>
            </a:r>
            <a:endParaRPr lang="en-GB" sz="2400" b="1" u="sng" dirty="0">
              <a:solidFill>
                <a:srgbClr val="C00000"/>
              </a:solidFill>
            </a:endParaRPr>
          </a:p>
        </p:txBody>
      </p:sp>
      <p:sp>
        <p:nvSpPr>
          <p:cNvPr id="21" name="Text Placeholder 2">
            <a:extLst>
              <a:ext uri="{FF2B5EF4-FFF2-40B4-BE49-F238E27FC236}">
                <a16:creationId xmlns:a16="http://schemas.microsoft.com/office/drawing/2014/main" id="{237DBDF2-D279-4F4C-A87A-F3A818CF1F54}"/>
              </a:ext>
            </a:extLst>
          </p:cNvPr>
          <p:cNvSpPr txBox="1">
            <a:spLocks/>
          </p:cNvSpPr>
          <p:nvPr/>
        </p:nvSpPr>
        <p:spPr>
          <a:xfrm>
            <a:off x="373554" y="780646"/>
            <a:ext cx="5455205" cy="23810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700" dirty="0">
                <a:solidFill>
                  <a:schemeClr val="accent6">
                    <a:lumMod val="50000"/>
                  </a:schemeClr>
                </a:solidFill>
                <a:ea typeface="Calibri" panose="020F0502020204030204" pitchFamily="34" charset="0"/>
                <a:cs typeface="Vrinda" panose="020B0502040204020203" pitchFamily="34" charset="0"/>
              </a:rPr>
              <a:t>Bengali is our mother tongue. It is known to everyone as Bangla. Many people martyred for this language. Bengal language is Seventh ranks in the world and UNESCO has declared 21st February as International Mother Language Day. We pay respectfully to the martyrs by laying flowers at the Shaheed Miner every year on 21st February. </a:t>
            </a:r>
          </a:p>
          <a:p>
            <a:pPr algn="l"/>
            <a:endParaRPr lang="en-GB" dirty="0">
              <a:solidFill>
                <a:schemeClr val="accent6">
                  <a:lumMod val="50000"/>
                </a:schemeClr>
              </a:solidFill>
            </a:endParaRPr>
          </a:p>
        </p:txBody>
      </p:sp>
      <p:pic>
        <p:nvPicPr>
          <p:cNvPr id="22" name="Picture 2" descr="21 February Bangla Typography Design, 21 February, Mother Language Day, Shaheed  Minar PNG and Vector with Transparent Background for Free Download">
            <a:extLst>
              <a:ext uri="{FF2B5EF4-FFF2-40B4-BE49-F238E27FC236}">
                <a16:creationId xmlns:a16="http://schemas.microsoft.com/office/drawing/2014/main" id="{197008BC-2152-41E1-97CA-2F0AEB083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 y="-103409"/>
            <a:ext cx="951180" cy="951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79826B-BD4D-462F-833D-C93132261ABE}"/>
              </a:ext>
            </a:extLst>
          </p:cNvPr>
          <p:cNvSpPr>
            <a:spLocks noGrp="1"/>
          </p:cNvSpPr>
          <p:nvPr>
            <p:ph type="title"/>
          </p:nvPr>
        </p:nvSpPr>
        <p:spPr>
          <a:xfrm>
            <a:off x="2017766" y="172026"/>
            <a:ext cx="1584913" cy="457506"/>
          </a:xfrm>
        </p:spPr>
        <p:txBody>
          <a:bodyPr>
            <a:normAutofit/>
          </a:bodyPr>
          <a:lstStyle/>
          <a:p>
            <a:r>
              <a:rPr lang="en-GB" sz="2400" b="1" u="sng" dirty="0">
                <a:solidFill>
                  <a:srgbClr val="C00000"/>
                </a:solidFill>
                <a:latin typeface="+mn-lt"/>
              </a:rPr>
              <a:t>Language</a:t>
            </a:r>
          </a:p>
        </p:txBody>
      </p:sp>
      <p:pic>
        <p:nvPicPr>
          <p:cNvPr id="1038" name="Picture 14" descr="21 February International Mother Language Day, 21 February, International  Language Day, International Mother Language Day PNG and Vector with  Transparent Background for Free Download">
            <a:extLst>
              <a:ext uri="{FF2B5EF4-FFF2-40B4-BE49-F238E27FC236}">
                <a16:creationId xmlns:a16="http://schemas.microsoft.com/office/drawing/2014/main" id="{FAB58567-21FA-4318-8DF5-3A363359D1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907" y="2195256"/>
            <a:ext cx="1723250" cy="17232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hlinkClick r:id="rId7"/>
            <a:extLst>
              <a:ext uri="{FF2B5EF4-FFF2-40B4-BE49-F238E27FC236}">
                <a16:creationId xmlns:a16="http://schemas.microsoft.com/office/drawing/2014/main" id="{4EFAD5F0-1A02-429F-A1C9-B9F22C29E7CF}"/>
              </a:ext>
            </a:extLst>
          </p:cNvPr>
          <p:cNvSpPr txBox="1"/>
          <p:nvPr/>
        </p:nvSpPr>
        <p:spPr>
          <a:xfrm>
            <a:off x="877745" y="2382560"/>
            <a:ext cx="3190214" cy="1046440"/>
          </a:xfrm>
          <a:prstGeom prst="rect">
            <a:avLst/>
          </a:prstGeom>
          <a:noFill/>
        </p:spPr>
        <p:txBody>
          <a:bodyPr wrap="square">
            <a:spAutoFit/>
          </a:bodyPr>
          <a:lstStyle/>
          <a:p>
            <a:r>
              <a:rPr lang="en-US" sz="1400" b="1" u="sng" dirty="0">
                <a:solidFill>
                  <a:srgbClr val="05420E"/>
                </a:solidFill>
                <a:hlinkClick r:id="rId8"/>
              </a:rPr>
              <a:t>Song</a:t>
            </a:r>
            <a:r>
              <a:rPr lang="en-US" sz="1400" b="1" dirty="0">
                <a:solidFill>
                  <a:srgbClr val="05420E"/>
                </a:solidFill>
              </a:rPr>
              <a:t> -  </a:t>
            </a:r>
            <a:r>
              <a:rPr lang="en-US" sz="1200" b="1" dirty="0">
                <a:solidFill>
                  <a:srgbClr val="C00000"/>
                </a:solidFill>
              </a:rPr>
              <a:t>‘</a:t>
            </a:r>
            <a:r>
              <a:rPr lang="bn-BD" sz="1200" b="1" i="0" dirty="0">
                <a:solidFill>
                  <a:srgbClr val="C00000"/>
                </a:solidFill>
                <a:effectLst/>
              </a:rPr>
              <a:t>আমার ভাইয়ের রক্তে রাঙানো একুশে ফেব্রুয়ারি</a:t>
            </a:r>
            <a:r>
              <a:rPr lang="en-US" sz="1200" b="1" i="0" dirty="0">
                <a:solidFill>
                  <a:srgbClr val="C00000"/>
                </a:solidFill>
                <a:effectLst/>
              </a:rPr>
              <a:t>, </a:t>
            </a:r>
            <a:r>
              <a:rPr lang="bn-BD" sz="1200" b="1" i="0" dirty="0">
                <a:solidFill>
                  <a:srgbClr val="C00000"/>
                </a:solidFill>
                <a:effectLst/>
              </a:rPr>
              <a:t>আমি কি ভুলিতে পারি</a:t>
            </a:r>
            <a:r>
              <a:rPr lang="en-US" sz="1200" b="1" i="0" dirty="0">
                <a:solidFill>
                  <a:srgbClr val="C00000"/>
                </a:solidFill>
                <a:effectLst/>
              </a:rPr>
              <a:t>’?</a:t>
            </a:r>
            <a:endParaRPr lang="en-US" sz="1200" b="1" dirty="0">
              <a:solidFill>
                <a:srgbClr val="C00000"/>
              </a:solidFill>
            </a:endParaRPr>
          </a:p>
          <a:p>
            <a:r>
              <a:rPr lang="en-US" sz="1200" dirty="0">
                <a:solidFill>
                  <a:srgbClr val="C00000"/>
                </a:solidFill>
              </a:rPr>
              <a:t>"February 21, stained in my brother's blood, can I forget“?</a:t>
            </a:r>
            <a:endParaRPr lang="en-GB" sz="1200" dirty="0">
              <a:solidFill>
                <a:srgbClr val="C00000"/>
              </a:solidFill>
            </a:endParaRPr>
          </a:p>
          <a:p>
            <a:endParaRPr lang="en-GB" sz="1200" dirty="0">
              <a:solidFill>
                <a:srgbClr val="C00000"/>
              </a:solidFill>
            </a:endParaRPr>
          </a:p>
        </p:txBody>
      </p:sp>
      <p:sp>
        <p:nvSpPr>
          <p:cNvPr id="18" name="TextBox 17">
            <a:extLst>
              <a:ext uri="{FF2B5EF4-FFF2-40B4-BE49-F238E27FC236}">
                <a16:creationId xmlns:a16="http://schemas.microsoft.com/office/drawing/2014/main" id="{79418ACC-5FE5-4D89-9CC7-9E98F1DE8103}"/>
              </a:ext>
            </a:extLst>
          </p:cNvPr>
          <p:cNvSpPr txBox="1"/>
          <p:nvPr/>
        </p:nvSpPr>
        <p:spPr>
          <a:xfrm>
            <a:off x="8108255" y="6020024"/>
            <a:ext cx="2678430" cy="677108"/>
          </a:xfrm>
          <a:prstGeom prst="rect">
            <a:avLst/>
          </a:prstGeom>
          <a:noFill/>
        </p:spPr>
        <p:txBody>
          <a:bodyPr wrap="square" rtlCol="0">
            <a:spAutoFit/>
          </a:bodyPr>
          <a:lstStyle/>
          <a:p>
            <a:r>
              <a:rPr lang="en-US" sz="1400" b="1" i="0" u="sng" dirty="0">
                <a:solidFill>
                  <a:srgbClr val="05420E"/>
                </a:solidFill>
                <a:effectLst/>
                <a:hlinkClick r:id="rId9"/>
              </a:rPr>
              <a:t>National Song </a:t>
            </a:r>
            <a:r>
              <a:rPr lang="en-US" sz="1200" b="1" i="0" dirty="0">
                <a:solidFill>
                  <a:srgbClr val="05420E"/>
                </a:solidFill>
                <a:effectLst/>
              </a:rPr>
              <a:t>– </a:t>
            </a:r>
            <a:r>
              <a:rPr lang="en-US" sz="1200" b="1" i="0" dirty="0">
                <a:solidFill>
                  <a:srgbClr val="C00000"/>
                </a:solidFill>
                <a:effectLst/>
              </a:rPr>
              <a:t>‘</a:t>
            </a:r>
            <a:r>
              <a:rPr lang="bn-BD" sz="1200" b="1" i="0" dirty="0">
                <a:solidFill>
                  <a:srgbClr val="C00000"/>
                </a:solidFill>
                <a:effectLst/>
              </a:rPr>
              <a:t>আমার সোনার বাংলা, আমি তোমায় ভালোবাসি</a:t>
            </a:r>
            <a:r>
              <a:rPr lang="en-US" sz="1200" b="1" i="0" dirty="0">
                <a:solidFill>
                  <a:srgbClr val="C00000"/>
                </a:solidFill>
                <a:effectLst/>
              </a:rPr>
              <a:t>’</a:t>
            </a:r>
            <a:r>
              <a:rPr lang="bn-BD" sz="1200" b="1" i="0" dirty="0">
                <a:solidFill>
                  <a:srgbClr val="C00000"/>
                </a:solidFill>
                <a:effectLst/>
              </a:rPr>
              <a:t>।</a:t>
            </a:r>
            <a:endParaRPr lang="en-US" sz="1200" b="1" i="0" dirty="0">
              <a:solidFill>
                <a:srgbClr val="C00000"/>
              </a:solidFill>
              <a:effectLst/>
            </a:endParaRPr>
          </a:p>
          <a:p>
            <a:r>
              <a:rPr lang="en-US" sz="1200" dirty="0">
                <a:solidFill>
                  <a:srgbClr val="C00000"/>
                </a:solidFill>
              </a:rPr>
              <a:t>‘My golden Bangla, I love you’.</a:t>
            </a:r>
            <a:endParaRPr lang="en-GB" sz="1200" dirty="0">
              <a:solidFill>
                <a:srgbClr val="C00000"/>
              </a:solidFill>
            </a:endParaRPr>
          </a:p>
        </p:txBody>
      </p:sp>
      <p:sp>
        <p:nvSpPr>
          <p:cNvPr id="10" name="Rectangle 9">
            <a:extLst>
              <a:ext uri="{FF2B5EF4-FFF2-40B4-BE49-F238E27FC236}">
                <a16:creationId xmlns:a16="http://schemas.microsoft.com/office/drawing/2014/main" id="{4B8FF9D1-7964-4E2D-B99C-AD10A1B6911F}"/>
              </a:ext>
            </a:extLst>
          </p:cNvPr>
          <p:cNvSpPr/>
          <p:nvPr/>
        </p:nvSpPr>
        <p:spPr>
          <a:xfrm>
            <a:off x="0" y="0"/>
            <a:ext cx="12192000" cy="6858000"/>
          </a:xfrm>
          <a:prstGeom prst="rect">
            <a:avLst/>
          </a:prstGeom>
          <a:noFill/>
          <a:ln>
            <a:solidFill>
              <a:srgbClr val="005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8897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0C07DC5-25FE-43F5-B04D-6A78A3BD38EB}"/>
              </a:ext>
            </a:extLst>
          </p:cNvPr>
          <p:cNvGrpSpPr/>
          <p:nvPr/>
        </p:nvGrpSpPr>
        <p:grpSpPr>
          <a:xfrm>
            <a:off x="97669" y="109055"/>
            <a:ext cx="12040606" cy="6695605"/>
            <a:chOff x="0" y="704142"/>
            <a:chExt cx="12138275" cy="6146263"/>
          </a:xfrm>
        </p:grpSpPr>
        <p:pic>
          <p:nvPicPr>
            <p:cNvPr id="32" name="Picture 12" descr="National symbols of Bangladesh - Wikipedia">
              <a:extLst>
                <a:ext uri="{FF2B5EF4-FFF2-40B4-BE49-F238E27FC236}">
                  <a16:creationId xmlns:a16="http://schemas.microsoft.com/office/drawing/2014/main" id="{12E3E083-E285-422A-9286-CD24A37B6690}"/>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0" y="773251"/>
              <a:ext cx="6096000" cy="607715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Bangladesh Map : Colorful Map of Bangladesh presented by Discovery  Bangladesh">
              <a:extLst>
                <a:ext uri="{FF2B5EF4-FFF2-40B4-BE49-F238E27FC236}">
                  <a16:creationId xmlns:a16="http://schemas.microsoft.com/office/drawing/2014/main" id="{742A79E1-AC96-4B07-9F43-2B803C71BB09}"/>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6124166" y="704142"/>
              <a:ext cx="6014109" cy="614626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D5F186DD-7E6D-4086-8461-B3B9351BF664}"/>
              </a:ext>
            </a:extLst>
          </p:cNvPr>
          <p:cNvSpPr>
            <a:spLocks noGrp="1"/>
          </p:cNvSpPr>
          <p:nvPr>
            <p:ph type="title"/>
          </p:nvPr>
        </p:nvSpPr>
        <p:spPr>
          <a:xfrm>
            <a:off x="4259256" y="328061"/>
            <a:ext cx="3450227" cy="256311"/>
          </a:xfrm>
        </p:spPr>
        <p:txBody>
          <a:bodyPr>
            <a:normAutofit fontScale="90000"/>
          </a:bodyPr>
          <a:lstStyle/>
          <a:p>
            <a:pPr algn="ctr"/>
            <a:r>
              <a:rPr lang="en-GB" sz="2200" b="1" dirty="0">
                <a:solidFill>
                  <a:schemeClr val="accent6">
                    <a:lumMod val="50000"/>
                  </a:schemeClr>
                </a:solidFill>
                <a:latin typeface="+mn-lt"/>
              </a:rPr>
              <a:t>National things of Bangladesh</a:t>
            </a:r>
          </a:p>
        </p:txBody>
      </p:sp>
      <p:sp>
        <p:nvSpPr>
          <p:cNvPr id="3" name="Text Placeholder 2">
            <a:extLst>
              <a:ext uri="{FF2B5EF4-FFF2-40B4-BE49-F238E27FC236}">
                <a16:creationId xmlns:a16="http://schemas.microsoft.com/office/drawing/2014/main" id="{F6BC3A62-C8E8-4453-9273-7E106EBAE8F6}"/>
              </a:ext>
            </a:extLst>
          </p:cNvPr>
          <p:cNvSpPr>
            <a:spLocks noGrp="1"/>
          </p:cNvSpPr>
          <p:nvPr>
            <p:ph type="body" idx="1"/>
          </p:nvPr>
        </p:nvSpPr>
        <p:spPr>
          <a:xfrm>
            <a:off x="603869" y="928598"/>
            <a:ext cx="2475984" cy="1297651"/>
          </a:xfrm>
        </p:spPr>
        <p:txBody>
          <a:bodyPr>
            <a:normAutofit fontScale="92500" lnSpcReduction="20000"/>
          </a:bodyPr>
          <a:lstStyle/>
          <a:p>
            <a:r>
              <a:rPr lang="en-GB" sz="2200" dirty="0"/>
              <a:t>Flower </a:t>
            </a:r>
          </a:p>
          <a:p>
            <a:r>
              <a:rPr lang="en-GB" sz="1700" b="0" dirty="0"/>
              <a:t>The national flower of Bangladesh is the </a:t>
            </a:r>
            <a:r>
              <a:rPr lang="en-GB" sz="1700" dirty="0"/>
              <a:t>‘Water Lily’ </a:t>
            </a:r>
            <a:r>
              <a:rPr lang="en-GB" sz="1700" b="0" dirty="0"/>
              <a:t>and also known as </a:t>
            </a:r>
            <a:r>
              <a:rPr lang="en-GB" sz="1700" dirty="0" err="1"/>
              <a:t>Shapla</a:t>
            </a:r>
            <a:r>
              <a:rPr lang="en-GB" sz="1700" dirty="0"/>
              <a:t>. </a:t>
            </a:r>
            <a:r>
              <a:rPr lang="en-GB" sz="1700" b="0" dirty="0"/>
              <a:t>It is the state symbol of  Bangladesh.</a:t>
            </a:r>
          </a:p>
        </p:txBody>
      </p:sp>
      <p:sp>
        <p:nvSpPr>
          <p:cNvPr id="4" name="Content Placeholder 3">
            <a:extLst>
              <a:ext uri="{FF2B5EF4-FFF2-40B4-BE49-F238E27FC236}">
                <a16:creationId xmlns:a16="http://schemas.microsoft.com/office/drawing/2014/main" id="{F5DBED8B-EB64-4242-8FFE-22E44A32083C}"/>
              </a:ext>
            </a:extLst>
          </p:cNvPr>
          <p:cNvSpPr>
            <a:spLocks noGrp="1"/>
          </p:cNvSpPr>
          <p:nvPr>
            <p:ph sz="half" idx="2"/>
          </p:nvPr>
        </p:nvSpPr>
        <p:spPr>
          <a:xfrm>
            <a:off x="2609464" y="3055386"/>
            <a:ext cx="2598974" cy="1297651"/>
          </a:xfrm>
        </p:spPr>
        <p:txBody>
          <a:bodyPr>
            <a:normAutofit fontScale="92500" lnSpcReduction="20000"/>
          </a:bodyPr>
          <a:lstStyle/>
          <a:p>
            <a:pPr marL="0" indent="0" algn="r">
              <a:buNone/>
            </a:pPr>
            <a:r>
              <a:rPr lang="en-GB" sz="2200" b="1" dirty="0"/>
              <a:t>Bird</a:t>
            </a:r>
          </a:p>
          <a:p>
            <a:pPr marL="0" indent="0" algn="r">
              <a:buNone/>
            </a:pPr>
            <a:r>
              <a:rPr lang="en-GB" sz="1700" b="0" dirty="0"/>
              <a:t>The national flower of Bangladesh is the </a:t>
            </a:r>
            <a:r>
              <a:rPr lang="en-GB" sz="1700" b="1" dirty="0"/>
              <a:t>‘Oriental magpie-robin’. </a:t>
            </a:r>
            <a:r>
              <a:rPr lang="en-GB" sz="1700" dirty="0"/>
              <a:t>Which is </a:t>
            </a:r>
            <a:r>
              <a:rPr lang="en-GB" sz="1700" b="0" dirty="0"/>
              <a:t>also known as the</a:t>
            </a:r>
            <a:r>
              <a:rPr lang="en-GB" sz="1700" b="1" dirty="0"/>
              <a:t> </a:t>
            </a:r>
            <a:r>
              <a:rPr lang="en-GB" sz="1700" b="1" dirty="0" err="1"/>
              <a:t>doyel</a:t>
            </a:r>
            <a:r>
              <a:rPr lang="en-GB" sz="1700" b="1" dirty="0"/>
              <a:t> </a:t>
            </a:r>
            <a:r>
              <a:rPr lang="en-GB" sz="1700" b="0" dirty="0"/>
              <a:t>in </a:t>
            </a:r>
            <a:r>
              <a:rPr lang="en-GB" sz="1700" b="0" dirty="0" err="1"/>
              <a:t>benglai</a:t>
            </a:r>
            <a:r>
              <a:rPr lang="en-GB" sz="1700" dirty="0"/>
              <a:t>. </a:t>
            </a:r>
            <a:endParaRPr lang="en-GB" dirty="0"/>
          </a:p>
        </p:txBody>
      </p:sp>
      <p:pic>
        <p:nvPicPr>
          <p:cNvPr id="2052" name="Picture 4" descr="Water Lily Flower Images – Browse 468,456 Stock Photos, Vectors, and Video  | Adobe Stock">
            <a:extLst>
              <a:ext uri="{FF2B5EF4-FFF2-40B4-BE49-F238E27FC236}">
                <a16:creationId xmlns:a16="http://schemas.microsoft.com/office/drawing/2014/main" id="{C57D573B-A15B-469A-8404-54D0BFBC5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010" y="964252"/>
            <a:ext cx="1915502" cy="12263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some common birds to see in Bangladesh? - Quora">
            <a:extLst>
              <a:ext uri="{FF2B5EF4-FFF2-40B4-BE49-F238E27FC236}">
                <a16:creationId xmlns:a16="http://schemas.microsoft.com/office/drawing/2014/main" id="{3CB964F7-8A18-4612-96A3-FF3EBC64E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192" y="3022076"/>
            <a:ext cx="1726558" cy="136427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168356A-2E91-4D2F-9D64-EB3868C683D4}"/>
              </a:ext>
            </a:extLst>
          </p:cNvPr>
          <p:cNvGrpSpPr/>
          <p:nvPr/>
        </p:nvGrpSpPr>
        <p:grpSpPr>
          <a:xfrm>
            <a:off x="593346" y="5176673"/>
            <a:ext cx="4589829" cy="1297651"/>
            <a:chOff x="593346" y="5176673"/>
            <a:chExt cx="4589829" cy="1297651"/>
          </a:xfrm>
        </p:grpSpPr>
        <p:sp>
          <p:nvSpPr>
            <p:cNvPr id="14" name="Text Placeholder 2">
              <a:extLst>
                <a:ext uri="{FF2B5EF4-FFF2-40B4-BE49-F238E27FC236}">
                  <a16:creationId xmlns:a16="http://schemas.microsoft.com/office/drawing/2014/main" id="{3DFB7130-53E8-4DC0-8056-85B95751A411}"/>
                </a:ext>
              </a:extLst>
            </p:cNvPr>
            <p:cNvSpPr txBox="1">
              <a:spLocks/>
            </p:cNvSpPr>
            <p:nvPr/>
          </p:nvSpPr>
          <p:spPr>
            <a:xfrm>
              <a:off x="593346" y="5176673"/>
              <a:ext cx="2429268" cy="1297651"/>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dirty="0"/>
                <a:t>Animal</a:t>
              </a:r>
            </a:p>
            <a:p>
              <a:r>
                <a:rPr lang="en-GB" sz="1600" b="0" dirty="0"/>
                <a:t>The national animal of Bangladesh is the </a:t>
              </a:r>
              <a:r>
                <a:rPr lang="en-GB" sz="1600" dirty="0"/>
                <a:t>‘Royal Bengal Tiger’. </a:t>
              </a:r>
              <a:r>
                <a:rPr lang="en-GB" sz="1600" b="0" dirty="0"/>
                <a:t>The tiger is the symbol of strength</a:t>
              </a:r>
              <a:r>
                <a:rPr lang="en-GB" sz="1600" dirty="0"/>
                <a:t>. </a:t>
              </a:r>
              <a:endParaRPr lang="en-GB" sz="1600" b="0" dirty="0"/>
            </a:p>
          </p:txBody>
        </p:sp>
        <p:pic>
          <p:nvPicPr>
            <p:cNvPr id="2056" name="Picture 8" descr="Wildlife in Bangladesh - Types of Bangladeshi Animals - A-Z Animals">
              <a:extLst>
                <a:ext uri="{FF2B5EF4-FFF2-40B4-BE49-F238E27FC236}">
                  <a16:creationId xmlns:a16="http://schemas.microsoft.com/office/drawing/2014/main" id="{18D176ED-5EC3-46ED-8FBD-D22A733B6D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8888" y="5176673"/>
              <a:ext cx="1954287" cy="12976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711A47A-3528-4901-BE67-3B28765D01B7}"/>
              </a:ext>
            </a:extLst>
          </p:cNvPr>
          <p:cNvGrpSpPr/>
          <p:nvPr/>
        </p:nvGrpSpPr>
        <p:grpSpPr>
          <a:xfrm>
            <a:off x="6982935" y="837089"/>
            <a:ext cx="4628324" cy="5659710"/>
            <a:chOff x="6982935" y="837089"/>
            <a:chExt cx="4628324" cy="5659710"/>
          </a:xfrm>
        </p:grpSpPr>
        <p:grpSp>
          <p:nvGrpSpPr>
            <p:cNvPr id="9" name="Group 8">
              <a:extLst>
                <a:ext uri="{FF2B5EF4-FFF2-40B4-BE49-F238E27FC236}">
                  <a16:creationId xmlns:a16="http://schemas.microsoft.com/office/drawing/2014/main" id="{60A2DAD1-DB38-4E4A-96D0-0BE7A7137215}"/>
                </a:ext>
              </a:extLst>
            </p:cNvPr>
            <p:cNvGrpSpPr/>
            <p:nvPr/>
          </p:nvGrpSpPr>
          <p:grpSpPr>
            <a:xfrm>
              <a:off x="6986754" y="837089"/>
              <a:ext cx="4624505" cy="1384995"/>
              <a:chOff x="6986754" y="837089"/>
              <a:chExt cx="4624505" cy="1384995"/>
            </a:xfrm>
          </p:grpSpPr>
          <p:sp>
            <p:nvSpPr>
              <p:cNvPr id="19" name="TextBox 18">
                <a:extLst>
                  <a:ext uri="{FF2B5EF4-FFF2-40B4-BE49-F238E27FC236}">
                    <a16:creationId xmlns:a16="http://schemas.microsoft.com/office/drawing/2014/main" id="{668AA3DC-B757-4DBB-A7D0-A8B729E139F8}"/>
                  </a:ext>
                </a:extLst>
              </p:cNvPr>
              <p:cNvSpPr txBox="1"/>
              <p:nvPr/>
            </p:nvSpPr>
            <p:spPr>
              <a:xfrm>
                <a:off x="6986754" y="837089"/>
                <a:ext cx="2711519" cy="1384995"/>
              </a:xfrm>
              <a:prstGeom prst="rect">
                <a:avLst/>
              </a:prstGeom>
              <a:noFill/>
            </p:spPr>
            <p:txBody>
              <a:bodyPr wrap="square">
                <a:spAutoFit/>
              </a:bodyPr>
              <a:lstStyle/>
              <a:p>
                <a:r>
                  <a:rPr lang="en-GB" sz="2000" b="1" dirty="0"/>
                  <a:t>Fish</a:t>
                </a:r>
              </a:p>
              <a:p>
                <a:r>
                  <a:rPr lang="en-GB" sz="1600" b="0" dirty="0"/>
                  <a:t>The national fish of Bangladesh is the </a:t>
                </a:r>
                <a:r>
                  <a:rPr lang="en-GB" sz="1600" dirty="0"/>
                  <a:t>‘</a:t>
                </a:r>
                <a:r>
                  <a:rPr lang="en-GB" sz="1600" b="1" dirty="0"/>
                  <a:t>Hilsa</a:t>
                </a:r>
                <a:r>
                  <a:rPr lang="en-GB" sz="1600" dirty="0"/>
                  <a:t>’ </a:t>
                </a:r>
                <a:r>
                  <a:rPr lang="en-GB" sz="1600" b="0" dirty="0"/>
                  <a:t>and also known as </a:t>
                </a:r>
                <a:r>
                  <a:rPr lang="en-GB" sz="1600" b="1" dirty="0"/>
                  <a:t>Hilsa herring</a:t>
                </a:r>
                <a:r>
                  <a:rPr lang="en-GB" sz="1600" dirty="0"/>
                  <a:t> or </a:t>
                </a:r>
                <a:r>
                  <a:rPr lang="en-GB" sz="1600" b="1" dirty="0"/>
                  <a:t>hilsa shad </a:t>
                </a:r>
                <a:r>
                  <a:rPr lang="en-GB" sz="1600" dirty="0"/>
                  <a:t>and </a:t>
                </a:r>
                <a:r>
                  <a:rPr lang="en-GB" sz="1600" b="1" dirty="0" err="1"/>
                  <a:t>ilish</a:t>
                </a:r>
                <a:r>
                  <a:rPr lang="en-GB" sz="1600" b="0" dirty="0"/>
                  <a:t>.</a:t>
                </a:r>
              </a:p>
            </p:txBody>
          </p:sp>
          <p:pic>
            <p:nvPicPr>
              <p:cNvPr id="2062" name="Picture 14" descr="Hilsa Ilisha: The National Fish and Silver Pride of Bangladesh">
                <a:extLst>
                  <a:ext uri="{FF2B5EF4-FFF2-40B4-BE49-F238E27FC236}">
                    <a16:creationId xmlns:a16="http://schemas.microsoft.com/office/drawing/2014/main" id="{7FC67220-077C-4C88-9533-2FF91F3F0A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0146" y="903159"/>
                <a:ext cx="1801113" cy="12528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1F919EDC-4462-4249-A830-494B258A9D03}"/>
                </a:ext>
              </a:extLst>
            </p:cNvPr>
            <p:cNvGrpSpPr/>
            <p:nvPr/>
          </p:nvGrpSpPr>
          <p:grpSpPr>
            <a:xfrm>
              <a:off x="6985305" y="3031274"/>
              <a:ext cx="4606525" cy="1406731"/>
              <a:chOff x="6985305" y="3031274"/>
              <a:chExt cx="4606525" cy="1406731"/>
            </a:xfrm>
          </p:grpSpPr>
          <p:sp>
            <p:nvSpPr>
              <p:cNvPr id="22" name="Content Placeholder 3">
                <a:extLst>
                  <a:ext uri="{FF2B5EF4-FFF2-40B4-BE49-F238E27FC236}">
                    <a16:creationId xmlns:a16="http://schemas.microsoft.com/office/drawing/2014/main" id="{6F567BAE-5FC3-477C-9955-C7AEEBF5FA38}"/>
                  </a:ext>
                </a:extLst>
              </p:cNvPr>
              <p:cNvSpPr txBox="1">
                <a:spLocks/>
              </p:cNvSpPr>
              <p:nvPr/>
            </p:nvSpPr>
            <p:spPr>
              <a:xfrm>
                <a:off x="9475508" y="3078195"/>
                <a:ext cx="2116322" cy="1297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2200" b="1" dirty="0"/>
                  <a:t>Fruit</a:t>
                </a:r>
              </a:p>
              <a:p>
                <a:pPr marL="0" indent="0" algn="r">
                  <a:buFont typeface="Arial" panose="020B0604020202020204" pitchFamily="34" charset="0"/>
                  <a:buNone/>
                </a:pPr>
                <a:r>
                  <a:rPr lang="en-GB" sz="1700" dirty="0"/>
                  <a:t>The national fruit of Bangladesh is the </a:t>
                </a:r>
                <a:r>
                  <a:rPr lang="en-GB" sz="1700" b="1" dirty="0"/>
                  <a:t>‘Jackfruit’.</a:t>
                </a:r>
                <a:endParaRPr lang="en-GB" dirty="0"/>
              </a:p>
            </p:txBody>
          </p:sp>
          <p:pic>
            <p:nvPicPr>
              <p:cNvPr id="2066" name="Picture 18" descr="claoud fuarm Jack Fruit Plant Price in India - Buy claoud fuarm Jack Fruit  Plant online at Flipkart.com">
                <a:extLst>
                  <a:ext uri="{FF2B5EF4-FFF2-40B4-BE49-F238E27FC236}">
                    <a16:creationId xmlns:a16="http://schemas.microsoft.com/office/drawing/2014/main" id="{9B2DCF96-2E31-4498-BCCD-34F0CEE3C9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5305" y="3031274"/>
                <a:ext cx="2116321" cy="14067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2F26E78A-DE2C-4B56-8B7F-0EBA002CA498}"/>
                </a:ext>
              </a:extLst>
            </p:cNvPr>
            <p:cNvGrpSpPr/>
            <p:nvPr/>
          </p:nvGrpSpPr>
          <p:grpSpPr>
            <a:xfrm>
              <a:off x="6982935" y="5199148"/>
              <a:ext cx="4593666" cy="1297651"/>
              <a:chOff x="6982935" y="5199148"/>
              <a:chExt cx="4593666" cy="1297651"/>
            </a:xfrm>
          </p:grpSpPr>
          <p:sp>
            <p:nvSpPr>
              <p:cNvPr id="27" name="Text Placeholder 2">
                <a:extLst>
                  <a:ext uri="{FF2B5EF4-FFF2-40B4-BE49-F238E27FC236}">
                    <a16:creationId xmlns:a16="http://schemas.microsoft.com/office/drawing/2014/main" id="{B17787FA-20D8-40FD-ABC5-36B90B8811F4}"/>
                  </a:ext>
                </a:extLst>
              </p:cNvPr>
              <p:cNvSpPr txBox="1">
                <a:spLocks/>
              </p:cNvSpPr>
              <p:nvPr/>
            </p:nvSpPr>
            <p:spPr>
              <a:xfrm>
                <a:off x="6982935" y="5199148"/>
                <a:ext cx="2624865" cy="1297651"/>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dirty="0"/>
                  <a:t>Sports</a:t>
                </a:r>
              </a:p>
              <a:p>
                <a:r>
                  <a:rPr lang="en-GB" sz="1700" b="0" dirty="0"/>
                  <a:t>The national sports of Bangladesh is the </a:t>
                </a:r>
                <a:r>
                  <a:rPr lang="en-GB" sz="1700" dirty="0"/>
                  <a:t>‘Kabaddi’ </a:t>
                </a:r>
                <a:r>
                  <a:rPr lang="en-GB" sz="1700" b="0" dirty="0"/>
                  <a:t>It is also known as </a:t>
                </a:r>
                <a:r>
                  <a:rPr lang="en-GB" sz="1700" dirty="0"/>
                  <a:t>Ha-du-du</a:t>
                </a:r>
                <a:r>
                  <a:rPr lang="en-GB" sz="1700" b="0" dirty="0"/>
                  <a:t>.</a:t>
                </a:r>
              </a:p>
            </p:txBody>
          </p:sp>
          <p:pic>
            <p:nvPicPr>
              <p:cNvPr id="1026" name="Picture 2" descr="Hadudu, other traditional games ...">
                <a:extLst>
                  <a:ext uri="{FF2B5EF4-FFF2-40B4-BE49-F238E27FC236}">
                    <a16:creationId xmlns:a16="http://schemas.microsoft.com/office/drawing/2014/main" id="{5B6658E7-A0F3-46DE-9661-7FB19DB169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98273" y="5272737"/>
                <a:ext cx="1878328" cy="115047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4" name="Rectangle 23">
            <a:extLst>
              <a:ext uri="{FF2B5EF4-FFF2-40B4-BE49-F238E27FC236}">
                <a16:creationId xmlns:a16="http://schemas.microsoft.com/office/drawing/2014/main" id="{62EFF521-24EA-436D-BC2C-0512C4632102}"/>
              </a:ext>
            </a:extLst>
          </p:cNvPr>
          <p:cNvSpPr/>
          <p:nvPr/>
        </p:nvSpPr>
        <p:spPr>
          <a:xfrm flipV="1">
            <a:off x="4136661" y="584373"/>
            <a:ext cx="3673489"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highlight>
                <a:srgbClr val="FFFF00"/>
              </a:highlight>
            </a:endParaRPr>
          </a:p>
        </p:txBody>
      </p:sp>
      <p:sp>
        <p:nvSpPr>
          <p:cNvPr id="34" name="Rectangle 33">
            <a:extLst>
              <a:ext uri="{FF2B5EF4-FFF2-40B4-BE49-F238E27FC236}">
                <a16:creationId xmlns:a16="http://schemas.microsoft.com/office/drawing/2014/main" id="{3D12E5EF-0D59-4A45-9AE5-68AAA220BD11}"/>
              </a:ext>
            </a:extLst>
          </p:cNvPr>
          <p:cNvSpPr/>
          <p:nvPr/>
        </p:nvSpPr>
        <p:spPr>
          <a:xfrm flipV="1">
            <a:off x="0" y="0"/>
            <a:ext cx="12192001" cy="6858000"/>
          </a:xfrm>
          <a:prstGeom prst="rect">
            <a:avLst/>
          </a:prstGeom>
          <a:noFill/>
          <a:ln w="38100">
            <a:solidFill>
              <a:srgbClr val="FF0000"/>
            </a:solidFill>
            <a:prstDash val="solid"/>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highlight>
                <a:srgbClr val="FFFF00"/>
              </a:highlight>
            </a:endParaRPr>
          </a:p>
        </p:txBody>
      </p:sp>
      <p:sp>
        <p:nvSpPr>
          <p:cNvPr id="5" name="Rectangle 4">
            <a:extLst>
              <a:ext uri="{FF2B5EF4-FFF2-40B4-BE49-F238E27FC236}">
                <a16:creationId xmlns:a16="http://schemas.microsoft.com/office/drawing/2014/main" id="{6037A9C5-7F8B-420C-A027-B8B866958D67}"/>
              </a:ext>
            </a:extLst>
          </p:cNvPr>
          <p:cNvSpPr/>
          <p:nvPr/>
        </p:nvSpPr>
        <p:spPr>
          <a:xfrm flipH="1">
            <a:off x="6125056" y="1819940"/>
            <a:ext cx="45719" cy="3218119"/>
          </a:xfrm>
          <a:prstGeom prst="rect">
            <a:avLst/>
          </a:prstGeom>
          <a:solidFill>
            <a:srgbClr val="05420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8409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4293CEF-DAA4-4916-964C-C7FCE0A59474}"/>
              </a:ext>
            </a:extLst>
          </p:cNvPr>
          <p:cNvGrpSpPr/>
          <p:nvPr/>
        </p:nvGrpSpPr>
        <p:grpSpPr>
          <a:xfrm>
            <a:off x="0" y="0"/>
            <a:ext cx="12192000" cy="3810000"/>
            <a:chOff x="0" y="0"/>
            <a:chExt cx="12170226" cy="3810000"/>
          </a:xfrm>
          <a:effectLst/>
        </p:grpSpPr>
        <p:grpSp>
          <p:nvGrpSpPr>
            <p:cNvPr id="11" name="Group 10">
              <a:extLst>
                <a:ext uri="{FF2B5EF4-FFF2-40B4-BE49-F238E27FC236}">
                  <a16:creationId xmlns:a16="http://schemas.microsoft.com/office/drawing/2014/main" id="{BF983445-B6F9-4F0D-92F9-701D811CC0F2}"/>
                </a:ext>
              </a:extLst>
            </p:cNvPr>
            <p:cNvGrpSpPr/>
            <p:nvPr/>
          </p:nvGrpSpPr>
          <p:grpSpPr>
            <a:xfrm>
              <a:off x="0" y="0"/>
              <a:ext cx="12170226" cy="2547658"/>
              <a:chOff x="0" y="0"/>
              <a:chExt cx="12170226" cy="2547658"/>
            </a:xfrm>
          </p:grpSpPr>
          <p:grpSp>
            <p:nvGrpSpPr>
              <p:cNvPr id="10" name="Group 9">
                <a:extLst>
                  <a:ext uri="{FF2B5EF4-FFF2-40B4-BE49-F238E27FC236}">
                    <a16:creationId xmlns:a16="http://schemas.microsoft.com/office/drawing/2014/main" id="{5CBA064B-066B-492D-AFAF-A2EEE8ACAFCF}"/>
                  </a:ext>
                </a:extLst>
              </p:cNvPr>
              <p:cNvGrpSpPr/>
              <p:nvPr/>
            </p:nvGrpSpPr>
            <p:grpSpPr>
              <a:xfrm>
                <a:off x="0" y="0"/>
                <a:ext cx="5986001" cy="2547658"/>
                <a:chOff x="0" y="0"/>
                <a:chExt cx="5986001" cy="2547658"/>
              </a:xfrm>
            </p:grpSpPr>
            <p:pic>
              <p:nvPicPr>
                <p:cNvPr id="2050" name="Picture 2" descr="Bangladesh: Next Global Destination for People, Culture, and Business.">
                  <a:extLst>
                    <a:ext uri="{FF2B5EF4-FFF2-40B4-BE49-F238E27FC236}">
                      <a16:creationId xmlns:a16="http://schemas.microsoft.com/office/drawing/2014/main" id="{17BC7747-170F-4C19-AB6B-AD517711C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010383" cy="1241927"/>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64" name="Picture 16" descr="Natural Beauty of bangladesh village. | Facebook">
                  <a:extLst>
                    <a:ext uri="{FF2B5EF4-FFF2-40B4-BE49-F238E27FC236}">
                      <a16:creationId xmlns:a16="http://schemas.microsoft.com/office/drawing/2014/main" id="{34E2A6C4-967C-4E0D-8611-3618FF30B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312" y="2363"/>
                  <a:ext cx="1888687" cy="1234176"/>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66" name="Picture 18" descr="Beautiful scenery in Bangladesh Village | Natural scenery in village -  YouTube">
                  <a:extLst>
                    <a:ext uri="{FF2B5EF4-FFF2-40B4-BE49-F238E27FC236}">
                      <a16:creationId xmlns:a16="http://schemas.microsoft.com/office/drawing/2014/main" id="{5ED82CE5-307E-4EA3-A23D-CFE3B35C4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7314" y="1240323"/>
                  <a:ext cx="1888687" cy="1295376"/>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72" name="Picture 24" descr="Rice Cultivation in Bangladesh ...">
                  <a:extLst>
                    <a:ext uri="{FF2B5EF4-FFF2-40B4-BE49-F238E27FC236}">
                      <a16:creationId xmlns:a16="http://schemas.microsoft.com/office/drawing/2014/main" id="{37F3AA9D-79CA-4902-A64B-CA0AE693F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0383" y="7752"/>
                  <a:ext cx="2086970" cy="1234176"/>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76" name="Picture 28" descr="No photo description available.">
                  <a:extLst>
                    <a:ext uri="{FF2B5EF4-FFF2-40B4-BE49-F238E27FC236}">
                      <a16:creationId xmlns:a16="http://schemas.microsoft.com/office/drawing/2014/main" id="{8B6DDD06-3136-4F1D-8054-95FDAA0DFB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242143"/>
                  <a:ext cx="2021283" cy="1295375"/>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78" name="Picture 30" descr="pangas fish Archives | Truth Of Bengal | Latest Bengali News Headlines |  বাংলার খবর">
                  <a:extLst>
                    <a:ext uri="{FF2B5EF4-FFF2-40B4-BE49-F238E27FC236}">
                      <a16:creationId xmlns:a16="http://schemas.microsoft.com/office/drawing/2014/main" id="{1F2E7D1E-7EE9-4E96-86D5-5AF1FD478C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5833" y="1252283"/>
                  <a:ext cx="2076070" cy="1295375"/>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D6CEE874-C873-4C99-B16F-47B08EF76325}"/>
                  </a:ext>
                </a:extLst>
              </p:cNvPr>
              <p:cNvGrpSpPr/>
              <p:nvPr/>
            </p:nvGrpSpPr>
            <p:grpSpPr>
              <a:xfrm>
                <a:off x="9300254" y="0"/>
                <a:ext cx="2869972" cy="2533400"/>
                <a:chOff x="8695249" y="3345743"/>
                <a:chExt cx="2650804" cy="1706348"/>
              </a:xfrm>
            </p:grpSpPr>
            <p:pic>
              <p:nvPicPr>
                <p:cNvPr id="2058" name="Picture 10" descr="Eid — a festival of rejoicing | The Financial Express">
                  <a:extLst>
                    <a:ext uri="{FF2B5EF4-FFF2-40B4-BE49-F238E27FC236}">
                      <a16:creationId xmlns:a16="http://schemas.microsoft.com/office/drawing/2014/main" id="{D0537E13-A41F-4190-9154-1184608EE4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5249" y="3345743"/>
                  <a:ext cx="1341115" cy="871537"/>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84" name="Picture 36" descr="Bangladesh must be better than this">
                  <a:extLst>
                    <a:ext uri="{FF2B5EF4-FFF2-40B4-BE49-F238E27FC236}">
                      <a16:creationId xmlns:a16="http://schemas.microsoft.com/office/drawing/2014/main" id="{CBA65F6F-8E6C-4AE5-BF27-702CB8C933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6365" y="4218606"/>
                  <a:ext cx="1309688" cy="833485"/>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86" name="Picture 38" descr="Visit Holy Rosary Church , Kundapur - A Complete Guide | Avathi">
                  <a:extLst>
                    <a:ext uri="{FF2B5EF4-FFF2-40B4-BE49-F238E27FC236}">
                      <a16:creationId xmlns:a16="http://schemas.microsoft.com/office/drawing/2014/main" id="{5FE5DE8A-A197-43A2-B77F-42773F017D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5249" y="4217280"/>
                  <a:ext cx="1341115" cy="833485"/>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90" name="Picture 42" descr="Young Buddhist Monk Praying Stock ...">
                  <a:extLst>
                    <a:ext uri="{FF2B5EF4-FFF2-40B4-BE49-F238E27FC236}">
                      <a16:creationId xmlns:a16="http://schemas.microsoft.com/office/drawing/2014/main" id="{DBFB3190-5631-405A-8ADC-AE4CB0452F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36364" y="3350458"/>
                  <a:ext cx="1309687" cy="871537"/>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F6E7944D-3EAB-436D-BB9C-8F63125B076C}"/>
                  </a:ext>
                </a:extLst>
              </p:cNvPr>
              <p:cNvGrpSpPr/>
              <p:nvPr/>
            </p:nvGrpSpPr>
            <p:grpSpPr>
              <a:xfrm>
                <a:off x="5975063" y="0"/>
                <a:ext cx="3341605" cy="2535699"/>
                <a:chOff x="0" y="3001942"/>
                <a:chExt cx="3115640" cy="2071438"/>
              </a:xfrm>
            </p:grpSpPr>
            <p:pic>
              <p:nvPicPr>
                <p:cNvPr id="2092" name="Picture 44" descr="160 Sundarbans ideas | mangrove forest, bengal tiger, tiger pictures">
                  <a:extLst>
                    <a:ext uri="{FF2B5EF4-FFF2-40B4-BE49-F238E27FC236}">
                      <a16:creationId xmlns:a16="http://schemas.microsoft.com/office/drawing/2014/main" id="{54A27968-88D3-4A4C-8FB9-C6B653BAA59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3001942"/>
                  <a:ext cx="1557820" cy="1036658"/>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94" name="Picture 46" descr="Sundarbans Mangrove Forest ...">
                  <a:extLst>
                    <a:ext uri="{FF2B5EF4-FFF2-40B4-BE49-F238E27FC236}">
                      <a16:creationId xmlns:a16="http://schemas.microsoft.com/office/drawing/2014/main" id="{D09C5FD5-374D-47B6-B08A-4279355200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57820" y="3004084"/>
                  <a:ext cx="1557820" cy="1036658"/>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96" name="Picture 48" descr="Sundarban the Largest Mangrove Forest — Steemit">
                  <a:extLst>
                    <a:ext uri="{FF2B5EF4-FFF2-40B4-BE49-F238E27FC236}">
                      <a16:creationId xmlns:a16="http://schemas.microsoft.com/office/drawing/2014/main" id="{04780DB3-FDEF-4D3E-A1A9-C8DDA60E73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2714" y="4038600"/>
                  <a:ext cx="1557820" cy="1032902"/>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98" name="Picture 50" descr="Wildlife cruise in world's largest mangrove forest, the Sundarbans, both  awes and stimulates awareness of the area's fragility | South China Morning  Post">
                  <a:extLst>
                    <a:ext uri="{FF2B5EF4-FFF2-40B4-BE49-F238E27FC236}">
                      <a16:creationId xmlns:a16="http://schemas.microsoft.com/office/drawing/2014/main" id="{7A7C3555-80C8-4BAB-9F50-CD0F2AA40F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06" y="4036722"/>
                  <a:ext cx="1557820" cy="1036658"/>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grpSp>
        </p:grpSp>
        <p:grpSp>
          <p:nvGrpSpPr>
            <p:cNvPr id="12" name="Group 11">
              <a:extLst>
                <a:ext uri="{FF2B5EF4-FFF2-40B4-BE49-F238E27FC236}">
                  <a16:creationId xmlns:a16="http://schemas.microsoft.com/office/drawing/2014/main" id="{834E44B3-ACC0-4DA9-A3BE-88D2294C9E11}"/>
                </a:ext>
              </a:extLst>
            </p:cNvPr>
            <p:cNvGrpSpPr/>
            <p:nvPr/>
          </p:nvGrpSpPr>
          <p:grpSpPr>
            <a:xfrm>
              <a:off x="2471" y="2529300"/>
              <a:ext cx="12167753" cy="1280700"/>
              <a:chOff x="2471" y="2529300"/>
              <a:chExt cx="12189529" cy="1280700"/>
            </a:xfrm>
          </p:grpSpPr>
          <p:pic>
            <p:nvPicPr>
              <p:cNvPr id="2052" name="Picture 4" descr="How Bengalis In Bangladesh Celebrate Pahela Falgun And Holi">
                <a:extLst>
                  <a:ext uri="{FF2B5EF4-FFF2-40B4-BE49-F238E27FC236}">
                    <a16:creationId xmlns:a16="http://schemas.microsoft.com/office/drawing/2014/main" id="{09DDA314-62B0-496D-B346-12E8C263E83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53604" y="2529300"/>
                <a:ext cx="2138396" cy="1264401"/>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56" name="Picture 8" descr="Dress of hotsell pohela boishakh">
                <a:extLst>
                  <a:ext uri="{FF2B5EF4-FFF2-40B4-BE49-F238E27FC236}">
                    <a16:creationId xmlns:a16="http://schemas.microsoft.com/office/drawing/2014/main" id="{70669F58-AF8B-431C-BB4C-2C50952C50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12134" y="2529300"/>
                <a:ext cx="2141470" cy="1273542"/>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060" name="Picture 12" descr="Pin page">
                <a:extLst>
                  <a:ext uri="{FF2B5EF4-FFF2-40B4-BE49-F238E27FC236}">
                    <a16:creationId xmlns:a16="http://schemas.microsoft.com/office/drawing/2014/main" id="{76277C1B-9E0F-4FDD-B22C-CB13CFB18D9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71" y="2539294"/>
                <a:ext cx="1997887" cy="1255608"/>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100" name="Picture 52" descr="Pitha Utshob at Rajshahi University | The Daily Star">
                <a:extLst>
                  <a:ext uri="{FF2B5EF4-FFF2-40B4-BE49-F238E27FC236}">
                    <a16:creationId xmlns:a16="http://schemas.microsoft.com/office/drawing/2014/main" id="{2301FFCB-D706-413D-AA6D-1B9DE808F90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97744" y="2544676"/>
                <a:ext cx="1877788" cy="1258166"/>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104" name="Picture 56" descr="Int'l Mother Language Day observed in Bangladesh amid COVID-19 - Xinhua |  English.news.cn">
                <a:extLst>
                  <a:ext uri="{FF2B5EF4-FFF2-40B4-BE49-F238E27FC236}">
                    <a16:creationId xmlns:a16="http://schemas.microsoft.com/office/drawing/2014/main" id="{B5BC3F89-069C-4601-9042-EC82940B2DB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91412" y="2531431"/>
                <a:ext cx="1920722" cy="1278569"/>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pic>
            <p:nvPicPr>
              <p:cNvPr id="2114" name="Picture 66" descr="Nation set to celebrate Victory Day | Prothom Alo">
                <a:extLst>
                  <a:ext uri="{FF2B5EF4-FFF2-40B4-BE49-F238E27FC236}">
                    <a16:creationId xmlns:a16="http://schemas.microsoft.com/office/drawing/2014/main" id="{61716826-D2B7-4B62-9D10-CAEA73EF91F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75532" y="2552576"/>
                <a:ext cx="2105776" cy="1257424"/>
              </a:xfrm>
              <a:prstGeom prst="rect">
                <a:avLst/>
              </a:prstGeom>
              <a:ln>
                <a:solidFill>
                  <a:schemeClr val="bg2"/>
                </a:solidFill>
              </a:ln>
              <a:extLst>
                <a:ext uri="{909E8E84-426E-40DD-AFC4-6F175D3DCCD1}">
                  <a14:hiddenFill xmlns:a14="http://schemas.microsoft.com/office/drawing/2010/main">
                    <a:solidFill>
                      <a:srgbClr val="FFFFFF"/>
                    </a:solidFill>
                  </a14:hiddenFill>
                </a:ext>
              </a:extLst>
            </p:spPr>
          </p:pic>
        </p:grpSp>
      </p:grpSp>
      <p:sp>
        <p:nvSpPr>
          <p:cNvPr id="3" name="Subtitle 2">
            <a:extLst>
              <a:ext uri="{FF2B5EF4-FFF2-40B4-BE49-F238E27FC236}">
                <a16:creationId xmlns:a16="http://schemas.microsoft.com/office/drawing/2014/main" id="{EE71EE98-79A9-4DCA-BFDD-5976A5D8F577}"/>
              </a:ext>
            </a:extLst>
          </p:cNvPr>
          <p:cNvSpPr>
            <a:spLocks noGrp="1"/>
          </p:cNvSpPr>
          <p:nvPr>
            <p:ph type="subTitle" idx="1"/>
          </p:nvPr>
        </p:nvSpPr>
        <p:spPr>
          <a:xfrm>
            <a:off x="8506743" y="4178492"/>
            <a:ext cx="3093720" cy="1076350"/>
          </a:xfrm>
        </p:spPr>
        <p:txBody>
          <a:bodyPr>
            <a:normAutofit fontScale="92500" lnSpcReduction="10000"/>
          </a:bodyPr>
          <a:lstStyle/>
          <a:p>
            <a:pPr algn="l"/>
            <a:r>
              <a:rPr lang="en-GB" sz="1400" b="1" spc="10" dirty="0">
                <a:solidFill>
                  <a:srgbClr val="005636"/>
                </a:solidFill>
                <a:effectLst/>
                <a:ea typeface="Calibri" panose="020F0502020204030204" pitchFamily="34" charset="0"/>
                <a:cs typeface="Vrinda" panose="020B0502040204020203" pitchFamily="34" charset="0"/>
              </a:rPr>
              <a:t>For every nation, its culture is an important part of social life. Bangladesh has a diverse culture. Its architecture, tradition, literature, music, dance, festivals, family, religion, painting, food and clothing are deeply rooted</a:t>
            </a:r>
            <a:r>
              <a:rPr lang="en-GB" sz="1200" b="1" spc="10" dirty="0">
                <a:solidFill>
                  <a:srgbClr val="005636"/>
                </a:solidFill>
                <a:effectLst/>
                <a:ea typeface="Calibri" panose="020F0502020204030204" pitchFamily="34" charset="0"/>
                <a:cs typeface="Vrinda" panose="020B0502040204020203" pitchFamily="34" charset="0"/>
              </a:rPr>
              <a:t>.</a:t>
            </a:r>
            <a:endParaRPr lang="en-GB" sz="1200" b="1" dirty="0">
              <a:solidFill>
                <a:srgbClr val="005636"/>
              </a:solidFill>
              <a:effectLst/>
              <a:ea typeface="Calibri" panose="020F0502020204030204" pitchFamily="34" charset="0"/>
              <a:cs typeface="Vrinda" panose="020B0502040204020203" pitchFamily="34" charset="0"/>
            </a:endParaRPr>
          </a:p>
          <a:p>
            <a:pPr algn="l"/>
            <a:endParaRPr lang="en-GB" sz="1200" dirty="0"/>
          </a:p>
        </p:txBody>
      </p:sp>
      <p:pic>
        <p:nvPicPr>
          <p:cNvPr id="6" name="Picture 6" descr="Free Floral Transparent Background, Download Free Floral Transparent  Background png images, Free ClipArts on Clipart Library">
            <a:extLst>
              <a:ext uri="{FF2B5EF4-FFF2-40B4-BE49-F238E27FC236}">
                <a16:creationId xmlns:a16="http://schemas.microsoft.com/office/drawing/2014/main" id="{4A7258BE-6D4F-4645-8FB3-9B392394862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25198" y="4424317"/>
            <a:ext cx="1988261" cy="16610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969EC0-C020-4787-8F05-19967BB82778}"/>
              </a:ext>
            </a:extLst>
          </p:cNvPr>
          <p:cNvSpPr>
            <a:spLocks noGrp="1"/>
          </p:cNvSpPr>
          <p:nvPr>
            <p:ph type="ctrTitle"/>
          </p:nvPr>
        </p:nvSpPr>
        <p:spPr>
          <a:xfrm>
            <a:off x="6929525" y="2318123"/>
            <a:ext cx="4932464" cy="918266"/>
          </a:xfrm>
          <a:solidFill>
            <a:schemeClr val="tx1">
              <a:alpha val="48000"/>
            </a:schemeClr>
          </a:solidFill>
        </p:spPr>
        <p:txBody>
          <a:bodyPr>
            <a:noAutofit/>
          </a:bodyPr>
          <a:lstStyle/>
          <a:p>
            <a:r>
              <a:rPr lang="en-US" sz="7200" b="1" u="sng" dirty="0">
                <a:solidFill>
                  <a:schemeClr val="bg1"/>
                </a:solidFill>
                <a:latin typeface="+mn-lt"/>
              </a:rPr>
              <a:t>C U L T U R E</a:t>
            </a:r>
            <a:endParaRPr lang="en-GB" sz="7200" b="1" u="sng" dirty="0">
              <a:solidFill>
                <a:schemeClr val="bg1"/>
              </a:solidFill>
              <a:latin typeface="+mn-lt"/>
            </a:endParaRPr>
          </a:p>
        </p:txBody>
      </p:sp>
      <p:sp>
        <p:nvSpPr>
          <p:cNvPr id="4" name="Rectangle 3">
            <a:extLst>
              <a:ext uri="{FF2B5EF4-FFF2-40B4-BE49-F238E27FC236}">
                <a16:creationId xmlns:a16="http://schemas.microsoft.com/office/drawing/2014/main" id="{1FEEA57B-C0D6-4212-AA60-CE4AF7C84EB4}"/>
              </a:ext>
            </a:extLst>
          </p:cNvPr>
          <p:cNvSpPr/>
          <p:nvPr/>
        </p:nvSpPr>
        <p:spPr>
          <a:xfrm>
            <a:off x="0" y="7000"/>
            <a:ext cx="12189525" cy="6843248"/>
          </a:xfrm>
          <a:prstGeom prst="rect">
            <a:avLst/>
          </a:prstGeom>
          <a:noFill/>
          <a:ln>
            <a:solidFill>
              <a:srgbClr val="005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4554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10" descr="Flower Background with Leaf | Premium AI-generated vector">
            <a:extLst>
              <a:ext uri="{FF2B5EF4-FFF2-40B4-BE49-F238E27FC236}">
                <a16:creationId xmlns:a16="http://schemas.microsoft.com/office/drawing/2014/main" id="{F2654E0C-4223-4A59-BC29-3D3F4420F8FC}"/>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rot="5400000">
            <a:off x="-50271" y="455063"/>
            <a:ext cx="6532235" cy="6023245"/>
          </a:xfrm>
          <a:prstGeom prst="round2DiagRect">
            <a:avLst>
              <a:gd name="adj1" fmla="val 12931"/>
              <a:gd name="adj2" fmla="val 2615"/>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CE6A52-10AD-49A6-A58C-9DCADA02FBD1}"/>
              </a:ext>
            </a:extLst>
          </p:cNvPr>
          <p:cNvSpPr>
            <a:spLocks noGrp="1"/>
          </p:cNvSpPr>
          <p:nvPr>
            <p:ph type="title"/>
          </p:nvPr>
        </p:nvSpPr>
        <p:spPr>
          <a:xfrm>
            <a:off x="368120" y="200568"/>
            <a:ext cx="2301324" cy="543109"/>
          </a:xfrm>
        </p:spPr>
        <p:txBody>
          <a:bodyPr>
            <a:normAutofit/>
          </a:bodyPr>
          <a:lstStyle/>
          <a:p>
            <a:r>
              <a:rPr lang="en-GB" sz="3200" b="1" u="sng" dirty="0">
                <a:solidFill>
                  <a:srgbClr val="C00000"/>
                </a:solidFill>
                <a:latin typeface="+mn-lt"/>
              </a:rPr>
              <a:t>About Food</a:t>
            </a:r>
          </a:p>
        </p:txBody>
      </p:sp>
      <p:sp>
        <p:nvSpPr>
          <p:cNvPr id="3" name="Text Placeholder 2">
            <a:extLst>
              <a:ext uri="{FF2B5EF4-FFF2-40B4-BE49-F238E27FC236}">
                <a16:creationId xmlns:a16="http://schemas.microsoft.com/office/drawing/2014/main" id="{8161A96A-D25F-4424-BC25-4EDA31EA10E0}"/>
              </a:ext>
            </a:extLst>
          </p:cNvPr>
          <p:cNvSpPr>
            <a:spLocks noGrp="1"/>
          </p:cNvSpPr>
          <p:nvPr>
            <p:ph type="body" idx="1"/>
          </p:nvPr>
        </p:nvSpPr>
        <p:spPr>
          <a:xfrm>
            <a:off x="344109" y="787739"/>
            <a:ext cx="5612958" cy="1557268"/>
          </a:xfrm>
        </p:spPr>
        <p:txBody>
          <a:bodyPr>
            <a:normAutofit/>
          </a:bodyPr>
          <a:lstStyle/>
          <a:p>
            <a:r>
              <a:rPr lang="en-GB" sz="1300" dirty="0">
                <a:solidFill>
                  <a:srgbClr val="05420E"/>
                </a:solidFill>
                <a:effectLst/>
                <a:ea typeface="Calibri" panose="020F0502020204030204" pitchFamily="34" charset="0"/>
                <a:cs typeface="Vrinda" panose="020B0502040204020203" pitchFamily="34" charset="0"/>
              </a:rPr>
              <a:t>Rice is the staple food in Bangladesh. Many types of rice are cultivated in Bangladesh, among which Polao rice is popular, which is famous for its test and aroma. Rice usually eaten with fish curry, lentils (Dal), vegetables, meat, beef and various types of curries and </a:t>
            </a:r>
            <a:r>
              <a:rPr lang="en-GB" sz="1300" dirty="0" err="1">
                <a:solidFill>
                  <a:srgbClr val="05420E"/>
                </a:solidFill>
                <a:effectLst/>
                <a:ea typeface="Calibri" panose="020F0502020204030204" pitchFamily="34" charset="0"/>
                <a:cs typeface="Vrinda" panose="020B0502040204020203" pitchFamily="34" charset="0"/>
              </a:rPr>
              <a:t>bhorta</a:t>
            </a:r>
            <a:r>
              <a:rPr lang="en-GB" sz="1300" dirty="0">
                <a:solidFill>
                  <a:srgbClr val="05420E"/>
                </a:solidFill>
                <a:effectLst/>
                <a:ea typeface="Calibri" panose="020F0502020204030204" pitchFamily="34" charset="0"/>
                <a:cs typeface="Vrinda" panose="020B0502040204020203" pitchFamily="34" charset="0"/>
              </a:rPr>
              <a:t> (mashed vegetables). Rice, fish curry, and lentils (dal) is the most common food for general people. There is a lot of fish available in Bangladesh, including the national fish Hilsa, so fish curry with rice is their main and traditional dish. And for this reason, the people of this country are called ‘Bengalis with fish and rice’.</a:t>
            </a:r>
            <a:endParaRPr lang="en-GB" sz="1300" dirty="0">
              <a:solidFill>
                <a:srgbClr val="05420E"/>
              </a:solidFill>
            </a:endParaRPr>
          </a:p>
        </p:txBody>
      </p:sp>
      <p:sp>
        <p:nvSpPr>
          <p:cNvPr id="4" name="Content Placeholder 3">
            <a:extLst>
              <a:ext uri="{FF2B5EF4-FFF2-40B4-BE49-F238E27FC236}">
                <a16:creationId xmlns:a16="http://schemas.microsoft.com/office/drawing/2014/main" id="{90E6BFCD-AD7F-4F24-88BA-7768F9799E6A}"/>
              </a:ext>
            </a:extLst>
          </p:cNvPr>
          <p:cNvSpPr>
            <a:spLocks noGrp="1"/>
          </p:cNvSpPr>
          <p:nvPr>
            <p:ph sz="half" idx="2"/>
          </p:nvPr>
        </p:nvSpPr>
        <p:spPr>
          <a:xfrm>
            <a:off x="488939" y="3764896"/>
            <a:ext cx="5350082" cy="1174531"/>
          </a:xfrm>
        </p:spPr>
        <p:txBody>
          <a:bodyPr>
            <a:normAutofit/>
          </a:bodyPr>
          <a:lstStyle/>
          <a:p>
            <a:pPr marL="0" indent="0">
              <a:lnSpc>
                <a:spcPct val="107000"/>
              </a:lnSpc>
              <a:spcAft>
                <a:spcPts val="800"/>
              </a:spcAft>
              <a:buNone/>
            </a:pPr>
            <a:r>
              <a:rPr lang="en-GB" sz="1600" b="1" u="sng" dirty="0" err="1">
                <a:solidFill>
                  <a:srgbClr val="FF0000"/>
                </a:solidFill>
                <a:effectLst/>
                <a:ea typeface="Calibri" panose="020F0502020204030204" pitchFamily="34" charset="0"/>
                <a:cs typeface="Vrinda" panose="020B0502040204020203" pitchFamily="34" charset="0"/>
              </a:rPr>
              <a:t>Panta</a:t>
            </a:r>
            <a:r>
              <a:rPr lang="en-GB" sz="1600" b="1" u="sng" dirty="0">
                <a:solidFill>
                  <a:srgbClr val="FF0000"/>
                </a:solidFill>
                <a:effectLst/>
                <a:ea typeface="Calibri" panose="020F0502020204030204" pitchFamily="34" charset="0"/>
                <a:cs typeface="Vrinda" panose="020B0502040204020203" pitchFamily="34" charset="0"/>
              </a:rPr>
              <a:t> </a:t>
            </a:r>
            <a:r>
              <a:rPr lang="en-GB" sz="1600" b="1" u="sng" dirty="0">
                <a:solidFill>
                  <a:srgbClr val="FF0000"/>
                </a:solidFill>
                <a:ea typeface="Calibri" panose="020F0502020204030204" pitchFamily="34" charset="0"/>
                <a:cs typeface="Vrinda" panose="020B0502040204020203" pitchFamily="34" charset="0"/>
              </a:rPr>
              <a:t>Bhat :</a:t>
            </a:r>
            <a:r>
              <a:rPr lang="en-GB" sz="1200" dirty="0">
                <a:solidFill>
                  <a:srgbClr val="FF0000"/>
                </a:solidFill>
                <a:effectLst/>
                <a:ea typeface="Calibri" panose="020F0502020204030204" pitchFamily="34" charset="0"/>
                <a:cs typeface="Vrinda" panose="020B0502040204020203" pitchFamily="34" charset="0"/>
              </a:rPr>
              <a:t> </a:t>
            </a:r>
            <a:r>
              <a:rPr lang="en-GB" sz="1200" b="1" dirty="0">
                <a:solidFill>
                  <a:srgbClr val="FF0000"/>
                </a:solidFill>
                <a:effectLst/>
                <a:ea typeface="Calibri" panose="020F0502020204030204" pitchFamily="34" charset="0"/>
                <a:cs typeface="Vrinda" panose="020B0502040204020203" pitchFamily="34" charset="0"/>
              </a:rPr>
              <a:t>   </a:t>
            </a:r>
            <a:r>
              <a:rPr lang="en-GB" sz="1300" b="1" dirty="0">
                <a:solidFill>
                  <a:srgbClr val="005636"/>
                </a:solidFill>
                <a:effectLst/>
                <a:ea typeface="Calibri" panose="020F0502020204030204" pitchFamily="34" charset="0"/>
                <a:cs typeface="Vrinda" panose="020B0502040204020203" pitchFamily="34" charset="0"/>
              </a:rPr>
              <a:t>The national dish of Bangladesh is </a:t>
            </a:r>
            <a:r>
              <a:rPr lang="en-GB" sz="1300" b="1" dirty="0" err="1">
                <a:solidFill>
                  <a:srgbClr val="005636"/>
                </a:solidFill>
                <a:effectLst/>
                <a:ea typeface="Calibri" panose="020F0502020204030204" pitchFamily="34" charset="0"/>
                <a:cs typeface="Vrinda" panose="020B0502040204020203" pitchFamily="34" charset="0"/>
              </a:rPr>
              <a:t>Panta</a:t>
            </a:r>
            <a:r>
              <a:rPr lang="en-GB" sz="1300" b="1" dirty="0">
                <a:solidFill>
                  <a:srgbClr val="005636"/>
                </a:solidFill>
                <a:effectLst/>
                <a:ea typeface="Calibri" panose="020F0502020204030204" pitchFamily="34" charset="0"/>
                <a:cs typeface="Vrinda" panose="020B0502040204020203" pitchFamily="34" charset="0"/>
              </a:rPr>
              <a:t> </a:t>
            </a:r>
            <a:r>
              <a:rPr lang="en-GB" sz="1300" b="1" dirty="0" err="1">
                <a:solidFill>
                  <a:srgbClr val="005636"/>
                </a:solidFill>
                <a:effectLst/>
                <a:ea typeface="Calibri" panose="020F0502020204030204" pitchFamily="34" charset="0"/>
                <a:cs typeface="Vrinda" panose="020B0502040204020203" pitchFamily="34" charset="0"/>
              </a:rPr>
              <a:t>bhat</a:t>
            </a:r>
            <a:r>
              <a:rPr lang="en-GB" sz="1300" b="1" dirty="0">
                <a:solidFill>
                  <a:srgbClr val="005636"/>
                </a:solidFill>
                <a:effectLst/>
                <a:ea typeface="Calibri" panose="020F0502020204030204" pitchFamily="34" charset="0"/>
                <a:cs typeface="Vrinda" panose="020B0502040204020203" pitchFamily="34" charset="0"/>
              </a:rPr>
              <a:t> which is cooked rice soaked in water and fermented, served with fried </a:t>
            </a:r>
            <a:r>
              <a:rPr lang="en-GB" sz="1300" b="1" dirty="0" err="1">
                <a:solidFill>
                  <a:srgbClr val="005636"/>
                </a:solidFill>
                <a:effectLst/>
                <a:ea typeface="Calibri" panose="020F0502020204030204" pitchFamily="34" charset="0"/>
                <a:cs typeface="Vrinda" panose="020B0502040204020203" pitchFamily="34" charset="0"/>
              </a:rPr>
              <a:t>ilisha</a:t>
            </a:r>
            <a:r>
              <a:rPr lang="en-GB" sz="1300" b="1" dirty="0">
                <a:solidFill>
                  <a:srgbClr val="005636"/>
                </a:solidFill>
                <a:effectLst/>
                <a:ea typeface="Calibri" panose="020F0502020204030204" pitchFamily="34" charset="0"/>
                <a:cs typeface="Vrinda" panose="020B0502040204020203" pitchFamily="34" charset="0"/>
              </a:rPr>
              <a:t> fish. </a:t>
            </a:r>
            <a:r>
              <a:rPr lang="en-GB" sz="1300" b="1" dirty="0" err="1">
                <a:solidFill>
                  <a:srgbClr val="005636"/>
                </a:solidFill>
                <a:effectLst/>
                <a:ea typeface="Calibri" panose="020F0502020204030204" pitchFamily="34" charset="0"/>
                <a:cs typeface="Vrinda" panose="020B0502040204020203" pitchFamily="34" charset="0"/>
              </a:rPr>
              <a:t>Panta</a:t>
            </a:r>
            <a:r>
              <a:rPr lang="en-GB" sz="1300" b="1" dirty="0">
                <a:solidFill>
                  <a:srgbClr val="005636"/>
                </a:solidFill>
                <a:effectLst/>
                <a:ea typeface="Calibri" panose="020F0502020204030204" pitchFamily="34" charset="0"/>
                <a:cs typeface="Vrinda" panose="020B0502040204020203" pitchFamily="34" charset="0"/>
              </a:rPr>
              <a:t> </a:t>
            </a:r>
            <a:r>
              <a:rPr lang="en-GB" sz="1300" b="1" dirty="0" err="1">
                <a:solidFill>
                  <a:srgbClr val="005636"/>
                </a:solidFill>
                <a:effectLst/>
                <a:ea typeface="Calibri" panose="020F0502020204030204" pitchFamily="34" charset="0"/>
                <a:cs typeface="Vrinda" panose="020B0502040204020203" pitchFamily="34" charset="0"/>
              </a:rPr>
              <a:t>bhat</a:t>
            </a:r>
            <a:r>
              <a:rPr lang="en-GB" sz="1300" b="1" dirty="0">
                <a:solidFill>
                  <a:srgbClr val="005636"/>
                </a:solidFill>
                <a:effectLst/>
                <a:ea typeface="Calibri" panose="020F0502020204030204" pitchFamily="34" charset="0"/>
                <a:cs typeface="Vrinda" panose="020B0502040204020203" pitchFamily="34" charset="0"/>
              </a:rPr>
              <a:t> also served with onion, green chilli or fried dried chilli and various kind of </a:t>
            </a:r>
            <a:r>
              <a:rPr lang="en-GB" sz="1300" b="1" dirty="0" err="1">
                <a:solidFill>
                  <a:srgbClr val="005636"/>
                </a:solidFill>
                <a:effectLst/>
                <a:ea typeface="Calibri" panose="020F0502020204030204" pitchFamily="34" charset="0"/>
                <a:cs typeface="Vrinda" panose="020B0502040204020203" pitchFamily="34" charset="0"/>
              </a:rPr>
              <a:t>bhorta</a:t>
            </a:r>
            <a:r>
              <a:rPr lang="en-GB" sz="1300" b="1" dirty="0">
                <a:solidFill>
                  <a:srgbClr val="005636"/>
                </a:solidFill>
                <a:effectLst/>
                <a:ea typeface="Calibri" panose="020F0502020204030204" pitchFamily="34" charset="0"/>
                <a:cs typeface="Vrinda" panose="020B0502040204020203" pitchFamily="34" charset="0"/>
              </a:rPr>
              <a:t> especially mashed potato (</a:t>
            </a:r>
            <a:r>
              <a:rPr lang="en-GB" sz="1300" b="1" dirty="0" err="1">
                <a:solidFill>
                  <a:srgbClr val="005636"/>
                </a:solidFill>
                <a:effectLst/>
                <a:ea typeface="Calibri" panose="020F0502020204030204" pitchFamily="34" charset="0"/>
                <a:cs typeface="Vrinda" panose="020B0502040204020203" pitchFamily="34" charset="0"/>
              </a:rPr>
              <a:t>alu</a:t>
            </a:r>
            <a:r>
              <a:rPr lang="en-GB" sz="1300" b="1" dirty="0">
                <a:solidFill>
                  <a:srgbClr val="005636"/>
                </a:solidFill>
                <a:effectLst/>
                <a:ea typeface="Calibri" panose="020F0502020204030204" pitchFamily="34" charset="0"/>
                <a:cs typeface="Vrinda" panose="020B0502040204020203" pitchFamily="34" charset="0"/>
              </a:rPr>
              <a:t> </a:t>
            </a:r>
            <a:r>
              <a:rPr lang="en-GB" sz="1300" b="1" dirty="0" err="1">
                <a:solidFill>
                  <a:srgbClr val="005636"/>
                </a:solidFill>
                <a:effectLst/>
                <a:ea typeface="Calibri" panose="020F0502020204030204" pitchFamily="34" charset="0"/>
                <a:cs typeface="Vrinda" panose="020B0502040204020203" pitchFamily="34" charset="0"/>
              </a:rPr>
              <a:t>bhorta</a:t>
            </a:r>
            <a:r>
              <a:rPr lang="en-GB" sz="1300" b="1" dirty="0">
                <a:solidFill>
                  <a:srgbClr val="005636"/>
                </a:solidFill>
                <a:effectLst/>
                <a:ea typeface="Calibri" panose="020F0502020204030204" pitchFamily="34" charset="0"/>
                <a:cs typeface="Vrinda" panose="020B0502040204020203" pitchFamily="34" charset="0"/>
              </a:rPr>
              <a:t>).</a:t>
            </a:r>
          </a:p>
        </p:txBody>
      </p:sp>
      <p:pic>
        <p:nvPicPr>
          <p:cNvPr id="10" name="Content Placeholder 9">
            <a:extLst>
              <a:ext uri="{FF2B5EF4-FFF2-40B4-BE49-F238E27FC236}">
                <a16:creationId xmlns:a16="http://schemas.microsoft.com/office/drawing/2014/main" id="{3FE4A4DD-C659-4350-B9B7-6872CA05062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2099759" y="4910483"/>
            <a:ext cx="1655943" cy="99372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18AE0F5-01FF-4323-A949-A42181B27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37" y="3984371"/>
            <a:ext cx="1981278" cy="2107487"/>
          </a:xfrm>
          <a:prstGeom prst="rect">
            <a:avLst/>
          </a:prstGeom>
          <a:ln>
            <a:noFill/>
          </a:ln>
          <a:effectLst>
            <a:outerShdw blurRad="292100" dist="139700" dir="2700000" algn="tl" rotWithShape="0">
              <a:srgbClr val="333333">
                <a:alpha val="65000"/>
              </a:srgbClr>
            </a:outerShdw>
          </a:effectLst>
        </p:spPr>
      </p:pic>
      <p:pic>
        <p:nvPicPr>
          <p:cNvPr id="1048" name="Picture 24" descr="Panta bhat - traditional water soaked ...">
            <a:extLst>
              <a:ext uri="{FF2B5EF4-FFF2-40B4-BE49-F238E27FC236}">
                <a16:creationId xmlns:a16="http://schemas.microsoft.com/office/drawing/2014/main" id="{FBC06D9E-31CD-45D1-9697-F8FD6E2130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4285409" y="4794675"/>
            <a:ext cx="967173" cy="11987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84E83DC4-0D8A-4860-B92D-45A22F22C826}"/>
              </a:ext>
            </a:extLst>
          </p:cNvPr>
          <p:cNvGrpSpPr/>
          <p:nvPr/>
        </p:nvGrpSpPr>
        <p:grpSpPr>
          <a:xfrm>
            <a:off x="766083" y="2409122"/>
            <a:ext cx="4906264" cy="1252825"/>
            <a:chOff x="563603" y="2362513"/>
            <a:chExt cx="4906264" cy="1252825"/>
          </a:xfrm>
        </p:grpSpPr>
        <p:grpSp>
          <p:nvGrpSpPr>
            <p:cNvPr id="49" name="Group 48">
              <a:extLst>
                <a:ext uri="{FF2B5EF4-FFF2-40B4-BE49-F238E27FC236}">
                  <a16:creationId xmlns:a16="http://schemas.microsoft.com/office/drawing/2014/main" id="{8F7765D3-DC0E-4372-A95C-2F00894C5883}"/>
                </a:ext>
              </a:extLst>
            </p:cNvPr>
            <p:cNvGrpSpPr/>
            <p:nvPr/>
          </p:nvGrpSpPr>
          <p:grpSpPr>
            <a:xfrm>
              <a:off x="4281617" y="2374534"/>
              <a:ext cx="1188250" cy="1233479"/>
              <a:chOff x="4281617" y="2374534"/>
              <a:chExt cx="1188250" cy="1233479"/>
            </a:xfrm>
          </p:grpSpPr>
          <p:sp>
            <p:nvSpPr>
              <p:cNvPr id="23" name="TextBox 22">
                <a:extLst>
                  <a:ext uri="{FF2B5EF4-FFF2-40B4-BE49-F238E27FC236}">
                    <a16:creationId xmlns:a16="http://schemas.microsoft.com/office/drawing/2014/main" id="{02C6D8AB-8B21-486C-9093-C1908F4AE64F}"/>
                  </a:ext>
                </a:extLst>
              </p:cNvPr>
              <p:cNvSpPr txBox="1"/>
              <p:nvPr/>
            </p:nvSpPr>
            <p:spPr>
              <a:xfrm>
                <a:off x="4580613" y="3346403"/>
                <a:ext cx="590258" cy="261610"/>
              </a:xfrm>
              <a:prstGeom prst="rect">
                <a:avLst/>
              </a:prstGeom>
              <a:noFill/>
            </p:spPr>
            <p:txBody>
              <a:bodyPr wrap="square" rtlCol="0">
                <a:spAutoFit/>
              </a:bodyPr>
              <a:lstStyle/>
              <a:p>
                <a:r>
                  <a:rPr lang="en-US" sz="1100" b="1" dirty="0" err="1"/>
                  <a:t>Bhorta</a:t>
                </a:r>
                <a:endParaRPr lang="en-GB" sz="1100" b="1" dirty="0"/>
              </a:p>
            </p:txBody>
          </p:sp>
          <p:pic>
            <p:nvPicPr>
              <p:cNvPr id="1054" name="Picture 30" descr="Bangladeshi Bhorta | Pohela Boishakh — The Spice Odyssey">
                <a:extLst>
                  <a:ext uri="{FF2B5EF4-FFF2-40B4-BE49-F238E27FC236}">
                    <a16:creationId xmlns:a16="http://schemas.microsoft.com/office/drawing/2014/main" id="{BA32E94C-8206-4150-9984-27D5B3AE4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1617" y="2374534"/>
                <a:ext cx="1188250" cy="9671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375A12BE-1740-4CA2-B94F-F5118D0467BE}"/>
                </a:ext>
              </a:extLst>
            </p:cNvPr>
            <p:cNvGrpSpPr/>
            <p:nvPr/>
          </p:nvGrpSpPr>
          <p:grpSpPr>
            <a:xfrm>
              <a:off x="563603" y="2362513"/>
              <a:ext cx="3447381" cy="1252825"/>
              <a:chOff x="563603" y="2362513"/>
              <a:chExt cx="3447381" cy="1252825"/>
            </a:xfrm>
          </p:grpSpPr>
          <p:grpSp>
            <p:nvGrpSpPr>
              <p:cNvPr id="50" name="Group 49">
                <a:extLst>
                  <a:ext uri="{FF2B5EF4-FFF2-40B4-BE49-F238E27FC236}">
                    <a16:creationId xmlns:a16="http://schemas.microsoft.com/office/drawing/2014/main" id="{3A5C33E4-CE5C-4CD1-A679-085A0BA1EAC4}"/>
                  </a:ext>
                </a:extLst>
              </p:cNvPr>
              <p:cNvGrpSpPr/>
              <p:nvPr/>
            </p:nvGrpSpPr>
            <p:grpSpPr>
              <a:xfrm>
                <a:off x="563603" y="2362513"/>
                <a:ext cx="3447381" cy="991215"/>
                <a:chOff x="563603" y="2362513"/>
                <a:chExt cx="3447381" cy="991215"/>
              </a:xfrm>
            </p:grpSpPr>
            <p:pic>
              <p:nvPicPr>
                <p:cNvPr id="1050" name="Picture 26" descr="95 Bengali Thali ideas | bengali food, indian food recipes, food">
                  <a:extLst>
                    <a:ext uri="{FF2B5EF4-FFF2-40B4-BE49-F238E27FC236}">
                      <a16:creationId xmlns:a16="http://schemas.microsoft.com/office/drawing/2014/main" id="{3BF1AF0F-5D30-49BA-9652-3C611AC3D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603" y="2362513"/>
                  <a:ext cx="1414938" cy="99121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Bengali lunch">
                  <a:extLst>
                    <a:ext uri="{FF2B5EF4-FFF2-40B4-BE49-F238E27FC236}">
                      <a16:creationId xmlns:a16="http://schemas.microsoft.com/office/drawing/2014/main" id="{4D712514-FA34-43C9-94B2-B50761B2F4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2634474" y="1977217"/>
                  <a:ext cx="991214" cy="1761807"/>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23E4F244-2098-4DFA-B013-F978EBD63DE1}"/>
                  </a:ext>
                </a:extLst>
              </p:cNvPr>
              <p:cNvSpPr txBox="1"/>
              <p:nvPr/>
            </p:nvSpPr>
            <p:spPr>
              <a:xfrm>
                <a:off x="1704439" y="3353728"/>
                <a:ext cx="1165709" cy="261610"/>
              </a:xfrm>
              <a:prstGeom prst="rect">
                <a:avLst/>
              </a:prstGeom>
              <a:noFill/>
            </p:spPr>
            <p:txBody>
              <a:bodyPr wrap="square" rtlCol="0">
                <a:spAutoFit/>
              </a:bodyPr>
              <a:lstStyle/>
              <a:p>
                <a:r>
                  <a:rPr lang="en-US" sz="1100" b="1" dirty="0"/>
                  <a:t>Traditional Food</a:t>
                </a:r>
                <a:endParaRPr lang="en-GB" sz="1100" b="1" dirty="0"/>
              </a:p>
            </p:txBody>
          </p:sp>
        </p:grpSp>
      </p:grpSp>
      <p:sp>
        <p:nvSpPr>
          <p:cNvPr id="62" name="TextBox 61">
            <a:extLst>
              <a:ext uri="{FF2B5EF4-FFF2-40B4-BE49-F238E27FC236}">
                <a16:creationId xmlns:a16="http://schemas.microsoft.com/office/drawing/2014/main" id="{739D5420-C8F7-4857-B520-C3A59CE333A8}"/>
              </a:ext>
            </a:extLst>
          </p:cNvPr>
          <p:cNvSpPr txBox="1"/>
          <p:nvPr/>
        </p:nvSpPr>
        <p:spPr>
          <a:xfrm>
            <a:off x="2099759" y="6019915"/>
            <a:ext cx="2024585" cy="261610"/>
          </a:xfrm>
          <a:prstGeom prst="rect">
            <a:avLst/>
          </a:prstGeom>
          <a:noFill/>
        </p:spPr>
        <p:txBody>
          <a:bodyPr wrap="square" rtlCol="0">
            <a:spAutoFit/>
          </a:bodyPr>
          <a:lstStyle/>
          <a:p>
            <a:r>
              <a:rPr lang="en-US" sz="1100" b="1" dirty="0" err="1"/>
              <a:t>Panta</a:t>
            </a:r>
            <a:r>
              <a:rPr lang="en-US" sz="1100" b="1" dirty="0"/>
              <a:t> Bhat, </a:t>
            </a:r>
            <a:r>
              <a:rPr lang="en-US" sz="1100" b="1" dirty="0" err="1"/>
              <a:t>Bhorta</a:t>
            </a:r>
            <a:r>
              <a:rPr lang="en-US" sz="1100" b="1" dirty="0"/>
              <a:t>, Fried Fish</a:t>
            </a:r>
            <a:endParaRPr lang="en-GB" sz="1100" b="1" dirty="0"/>
          </a:p>
        </p:txBody>
      </p:sp>
      <p:sp>
        <p:nvSpPr>
          <p:cNvPr id="19" name="TextBox 18">
            <a:extLst>
              <a:ext uri="{FF2B5EF4-FFF2-40B4-BE49-F238E27FC236}">
                <a16:creationId xmlns:a16="http://schemas.microsoft.com/office/drawing/2014/main" id="{AD58B510-2E1D-4D2D-9DC2-FD5CD18FFB15}"/>
              </a:ext>
            </a:extLst>
          </p:cNvPr>
          <p:cNvSpPr txBox="1"/>
          <p:nvPr/>
        </p:nvSpPr>
        <p:spPr>
          <a:xfrm>
            <a:off x="7078715" y="3241233"/>
            <a:ext cx="863178" cy="259905"/>
          </a:xfrm>
          <a:prstGeom prst="rect">
            <a:avLst/>
          </a:prstGeom>
          <a:noFill/>
        </p:spPr>
        <p:txBody>
          <a:bodyPr wrap="square" rtlCol="0">
            <a:spAutoFit/>
          </a:bodyPr>
          <a:lstStyle/>
          <a:p>
            <a:r>
              <a:rPr lang="en-US" sz="1100" b="1" dirty="0"/>
              <a:t>Hotchpotch</a:t>
            </a:r>
            <a:endParaRPr lang="en-GB" sz="1100" b="1" dirty="0"/>
          </a:p>
        </p:txBody>
      </p:sp>
      <p:sp>
        <p:nvSpPr>
          <p:cNvPr id="68" name="Title 1">
            <a:extLst>
              <a:ext uri="{FF2B5EF4-FFF2-40B4-BE49-F238E27FC236}">
                <a16:creationId xmlns:a16="http://schemas.microsoft.com/office/drawing/2014/main" id="{0498098E-4212-46FA-80E0-20B39635DCC2}"/>
              </a:ext>
            </a:extLst>
          </p:cNvPr>
          <p:cNvSpPr txBox="1">
            <a:spLocks/>
          </p:cNvSpPr>
          <p:nvPr/>
        </p:nvSpPr>
        <p:spPr>
          <a:xfrm>
            <a:off x="8337222" y="101508"/>
            <a:ext cx="1990686" cy="42044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u="sng" dirty="0">
                <a:solidFill>
                  <a:schemeClr val="accent6">
                    <a:lumMod val="50000"/>
                  </a:schemeClr>
                </a:solidFill>
                <a:latin typeface="+mn-lt"/>
              </a:rPr>
              <a:t>Some Popular Dish</a:t>
            </a:r>
            <a:endParaRPr lang="en-GB" sz="1800" b="1" u="sng" dirty="0">
              <a:solidFill>
                <a:schemeClr val="accent6">
                  <a:lumMod val="50000"/>
                </a:schemeClr>
              </a:solidFill>
              <a:latin typeface="+mn-lt"/>
            </a:endParaRPr>
          </a:p>
        </p:txBody>
      </p:sp>
      <p:grpSp>
        <p:nvGrpSpPr>
          <p:cNvPr id="72" name="Group 71">
            <a:extLst>
              <a:ext uri="{FF2B5EF4-FFF2-40B4-BE49-F238E27FC236}">
                <a16:creationId xmlns:a16="http://schemas.microsoft.com/office/drawing/2014/main" id="{6C20D218-DDFB-4EF6-A19C-7B532E58DDA4}"/>
              </a:ext>
            </a:extLst>
          </p:cNvPr>
          <p:cNvGrpSpPr/>
          <p:nvPr/>
        </p:nvGrpSpPr>
        <p:grpSpPr>
          <a:xfrm>
            <a:off x="6641220" y="549164"/>
            <a:ext cx="5336185" cy="6183639"/>
            <a:chOff x="6641220" y="549164"/>
            <a:chExt cx="5336185" cy="6183639"/>
          </a:xfrm>
        </p:grpSpPr>
        <p:grpSp>
          <p:nvGrpSpPr>
            <p:cNvPr id="70" name="Group 69">
              <a:extLst>
                <a:ext uri="{FF2B5EF4-FFF2-40B4-BE49-F238E27FC236}">
                  <a16:creationId xmlns:a16="http://schemas.microsoft.com/office/drawing/2014/main" id="{90D696A5-0E4C-4123-881A-0607D2EB13CF}"/>
                </a:ext>
              </a:extLst>
            </p:cNvPr>
            <p:cNvGrpSpPr/>
            <p:nvPr/>
          </p:nvGrpSpPr>
          <p:grpSpPr>
            <a:xfrm>
              <a:off x="6641220" y="3695792"/>
              <a:ext cx="5336185" cy="1463698"/>
              <a:chOff x="6654798" y="3607492"/>
              <a:chExt cx="5336185" cy="1463698"/>
            </a:xfrm>
          </p:grpSpPr>
          <p:sp>
            <p:nvSpPr>
              <p:cNvPr id="83" name="Rectangle: Diagonal Corners Rounded 82">
                <a:extLst>
                  <a:ext uri="{FF2B5EF4-FFF2-40B4-BE49-F238E27FC236}">
                    <a16:creationId xmlns:a16="http://schemas.microsoft.com/office/drawing/2014/main" id="{0E0875EF-E83F-4099-B2EF-B4CEB233ACB5}"/>
                  </a:ext>
                </a:extLst>
              </p:cNvPr>
              <p:cNvSpPr/>
              <p:nvPr/>
            </p:nvSpPr>
            <p:spPr>
              <a:xfrm flipV="1">
                <a:off x="6654798" y="3607492"/>
                <a:ext cx="5336185" cy="1463698"/>
              </a:xfrm>
              <a:prstGeom prst="round2DiagRect">
                <a:avLst>
                  <a:gd name="adj1" fmla="val 20496"/>
                  <a:gd name="adj2" fmla="val 0"/>
                </a:avLst>
              </a:prstGeom>
              <a:solidFill>
                <a:srgbClr val="FBD9E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7">
                <a:extLst>
                  <a:ext uri="{FF2B5EF4-FFF2-40B4-BE49-F238E27FC236}">
                    <a16:creationId xmlns:a16="http://schemas.microsoft.com/office/drawing/2014/main" id="{BE399E83-B9DD-41A5-9B91-F92606055220}"/>
                  </a:ext>
                </a:extLst>
              </p:cNvPr>
              <p:cNvGrpSpPr/>
              <p:nvPr/>
            </p:nvGrpSpPr>
            <p:grpSpPr>
              <a:xfrm>
                <a:off x="6881373" y="3764990"/>
                <a:ext cx="4902385" cy="1236809"/>
                <a:chOff x="6748147" y="3581182"/>
                <a:chExt cx="4902385" cy="1236809"/>
              </a:xfrm>
            </p:grpSpPr>
            <p:grpSp>
              <p:nvGrpSpPr>
                <p:cNvPr id="29" name="Group 28">
                  <a:extLst>
                    <a:ext uri="{FF2B5EF4-FFF2-40B4-BE49-F238E27FC236}">
                      <a16:creationId xmlns:a16="http://schemas.microsoft.com/office/drawing/2014/main" id="{E6FB7A2B-54C8-432E-B41D-AD670D9872DA}"/>
                    </a:ext>
                  </a:extLst>
                </p:cNvPr>
                <p:cNvGrpSpPr/>
                <p:nvPr/>
              </p:nvGrpSpPr>
              <p:grpSpPr>
                <a:xfrm>
                  <a:off x="6748147" y="3581597"/>
                  <a:ext cx="1749100" cy="1235978"/>
                  <a:chOff x="8150635" y="2624543"/>
                  <a:chExt cx="1749100" cy="1235978"/>
                </a:xfrm>
              </p:grpSpPr>
              <p:pic>
                <p:nvPicPr>
                  <p:cNvPr id="1036" name="Picture 12" descr="Mutton Kacchi Biryani">
                    <a:extLst>
                      <a:ext uri="{FF2B5EF4-FFF2-40B4-BE49-F238E27FC236}">
                        <a16:creationId xmlns:a16="http://schemas.microsoft.com/office/drawing/2014/main" id="{2A14A233-E1BB-4837-B9C7-D78C6D044C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0635" y="2624543"/>
                    <a:ext cx="1749100" cy="97058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9254940-67B0-4ADF-9B40-92DE5F94854D}"/>
                      </a:ext>
                    </a:extLst>
                  </p:cNvPr>
                  <p:cNvSpPr txBox="1"/>
                  <p:nvPr/>
                </p:nvSpPr>
                <p:spPr>
                  <a:xfrm>
                    <a:off x="8521701" y="3598911"/>
                    <a:ext cx="1006969" cy="261610"/>
                  </a:xfrm>
                  <a:prstGeom prst="rect">
                    <a:avLst/>
                  </a:prstGeom>
                  <a:noFill/>
                </p:spPr>
                <p:txBody>
                  <a:bodyPr wrap="square" rtlCol="0">
                    <a:spAutoFit/>
                  </a:bodyPr>
                  <a:lstStyle/>
                  <a:p>
                    <a:r>
                      <a:rPr lang="en-GB" sz="1100" b="1" dirty="0" err="1"/>
                      <a:t>Kacchi</a:t>
                    </a:r>
                    <a:r>
                      <a:rPr lang="en-GB" sz="1100" b="1" dirty="0"/>
                      <a:t> Biryani</a:t>
                    </a:r>
                  </a:p>
                </p:txBody>
              </p:sp>
            </p:grpSp>
            <p:grpSp>
              <p:nvGrpSpPr>
                <p:cNvPr id="18" name="Group 17">
                  <a:extLst>
                    <a:ext uri="{FF2B5EF4-FFF2-40B4-BE49-F238E27FC236}">
                      <a16:creationId xmlns:a16="http://schemas.microsoft.com/office/drawing/2014/main" id="{6A34AEF1-9733-4FA0-AF58-DC3FC22C0894}"/>
                    </a:ext>
                  </a:extLst>
                </p:cNvPr>
                <p:cNvGrpSpPr/>
                <p:nvPr/>
              </p:nvGrpSpPr>
              <p:grpSpPr>
                <a:xfrm>
                  <a:off x="10419220" y="3581182"/>
                  <a:ext cx="1231312" cy="1236809"/>
                  <a:chOff x="8128863" y="2628328"/>
                  <a:chExt cx="1231312" cy="1236809"/>
                </a:xfrm>
              </p:grpSpPr>
              <p:sp>
                <p:nvSpPr>
                  <p:cNvPr id="17" name="TextBox 16">
                    <a:extLst>
                      <a:ext uri="{FF2B5EF4-FFF2-40B4-BE49-F238E27FC236}">
                        <a16:creationId xmlns:a16="http://schemas.microsoft.com/office/drawing/2014/main" id="{C9D314E5-5DE7-445A-95EA-C8098A045D96}"/>
                      </a:ext>
                    </a:extLst>
                  </p:cNvPr>
                  <p:cNvSpPr txBox="1"/>
                  <p:nvPr/>
                </p:nvSpPr>
                <p:spPr>
                  <a:xfrm>
                    <a:off x="8280827" y="3602020"/>
                    <a:ext cx="927384" cy="263117"/>
                  </a:xfrm>
                  <a:prstGeom prst="rect">
                    <a:avLst/>
                  </a:prstGeom>
                  <a:noFill/>
                </p:spPr>
                <p:txBody>
                  <a:bodyPr wrap="square" rtlCol="0">
                    <a:spAutoFit/>
                  </a:bodyPr>
                  <a:lstStyle/>
                  <a:p>
                    <a:r>
                      <a:rPr lang="en-GB" sz="1100" b="1" dirty="0" err="1"/>
                      <a:t>Daab</a:t>
                    </a:r>
                    <a:r>
                      <a:rPr lang="en-GB" sz="1100" b="1" dirty="0"/>
                      <a:t> </a:t>
                    </a:r>
                    <a:r>
                      <a:rPr lang="en-GB" sz="1100" b="1" dirty="0" err="1"/>
                      <a:t>Chingri</a:t>
                    </a:r>
                    <a:endParaRPr lang="en-GB" sz="1100" b="1" dirty="0"/>
                  </a:p>
                </p:txBody>
              </p:sp>
              <p:pic>
                <p:nvPicPr>
                  <p:cNvPr id="1040" name="Picture 16" descr="DAAB CHINGRI - Picture of The Dining ...">
                    <a:extLst>
                      <a:ext uri="{FF2B5EF4-FFF2-40B4-BE49-F238E27FC236}">
                        <a16:creationId xmlns:a16="http://schemas.microsoft.com/office/drawing/2014/main" id="{B2B31A75-D3CD-47ED-B130-FE821ED20F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28863" y="2628328"/>
                    <a:ext cx="1231312" cy="970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B145B242-2358-4796-8B47-00996F1E29B7}"/>
                    </a:ext>
                  </a:extLst>
                </p:cNvPr>
                <p:cNvGrpSpPr/>
                <p:nvPr/>
              </p:nvGrpSpPr>
              <p:grpSpPr>
                <a:xfrm>
                  <a:off x="8779529" y="3582252"/>
                  <a:ext cx="1357409" cy="1234668"/>
                  <a:chOff x="8123544" y="2628328"/>
                  <a:chExt cx="1357409" cy="1234668"/>
                </a:xfrm>
              </p:grpSpPr>
              <p:sp>
                <p:nvSpPr>
                  <p:cNvPr id="21" name="TextBox 20">
                    <a:extLst>
                      <a:ext uri="{FF2B5EF4-FFF2-40B4-BE49-F238E27FC236}">
                        <a16:creationId xmlns:a16="http://schemas.microsoft.com/office/drawing/2014/main" id="{781BB6E0-37ED-4E3F-BCEC-F7B905746025}"/>
                      </a:ext>
                    </a:extLst>
                  </p:cNvPr>
                  <p:cNvSpPr txBox="1"/>
                  <p:nvPr/>
                </p:nvSpPr>
                <p:spPr>
                  <a:xfrm>
                    <a:off x="8123544" y="3598911"/>
                    <a:ext cx="1357409" cy="264085"/>
                  </a:xfrm>
                  <a:prstGeom prst="rect">
                    <a:avLst/>
                  </a:prstGeom>
                  <a:noFill/>
                </p:spPr>
                <p:txBody>
                  <a:bodyPr wrap="square" rtlCol="0">
                    <a:spAutoFit/>
                  </a:bodyPr>
                  <a:lstStyle/>
                  <a:p>
                    <a:r>
                      <a:rPr lang="en-GB" sz="1100" b="1" dirty="0"/>
                      <a:t>Prawns </a:t>
                    </a:r>
                    <a:r>
                      <a:rPr lang="en-GB" sz="1100" b="1" dirty="0" err="1"/>
                      <a:t>Malai</a:t>
                    </a:r>
                    <a:r>
                      <a:rPr lang="en-GB" sz="1100" b="1" dirty="0"/>
                      <a:t> Curry</a:t>
                    </a:r>
                  </a:p>
                </p:txBody>
              </p:sp>
              <p:pic>
                <p:nvPicPr>
                  <p:cNvPr id="1046" name="Picture 22" descr="Picture of Chingri Malai Curry | Premium AI-generated image">
                    <a:extLst>
                      <a:ext uri="{FF2B5EF4-FFF2-40B4-BE49-F238E27FC236}">
                        <a16:creationId xmlns:a16="http://schemas.microsoft.com/office/drawing/2014/main" id="{3D45DA42-CFBD-4441-BABC-FA63411896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6842" y="2628328"/>
                    <a:ext cx="1310812" cy="970583"/>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69" name="Group 68">
              <a:extLst>
                <a:ext uri="{FF2B5EF4-FFF2-40B4-BE49-F238E27FC236}">
                  <a16:creationId xmlns:a16="http://schemas.microsoft.com/office/drawing/2014/main" id="{902A3667-EDAE-45E2-96BC-18FF9BD9070E}"/>
                </a:ext>
              </a:extLst>
            </p:cNvPr>
            <p:cNvGrpSpPr/>
            <p:nvPr/>
          </p:nvGrpSpPr>
          <p:grpSpPr>
            <a:xfrm>
              <a:off x="6641220" y="5269105"/>
              <a:ext cx="5336185" cy="1463698"/>
              <a:chOff x="6641220" y="5269105"/>
              <a:chExt cx="5336185" cy="1463698"/>
            </a:xfrm>
          </p:grpSpPr>
          <p:sp>
            <p:nvSpPr>
              <p:cNvPr id="95" name="Rectangle: Diagonal Corners Rounded 94">
                <a:extLst>
                  <a:ext uri="{FF2B5EF4-FFF2-40B4-BE49-F238E27FC236}">
                    <a16:creationId xmlns:a16="http://schemas.microsoft.com/office/drawing/2014/main" id="{770F7038-6DEA-4BCD-BAEB-A0D44EE53D59}"/>
                  </a:ext>
                </a:extLst>
              </p:cNvPr>
              <p:cNvSpPr/>
              <p:nvPr/>
            </p:nvSpPr>
            <p:spPr>
              <a:xfrm>
                <a:off x="6641220" y="5269105"/>
                <a:ext cx="5336185" cy="1463698"/>
              </a:xfrm>
              <a:prstGeom prst="round2DiagRect">
                <a:avLst>
                  <a:gd name="adj1" fmla="val 20496"/>
                  <a:gd name="adj2" fmla="val 0"/>
                </a:avLst>
              </a:prstGeom>
              <a:solidFill>
                <a:srgbClr val="FBD9E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4" name="Group 43">
                <a:extLst>
                  <a:ext uri="{FF2B5EF4-FFF2-40B4-BE49-F238E27FC236}">
                    <a16:creationId xmlns:a16="http://schemas.microsoft.com/office/drawing/2014/main" id="{873CFF9D-D6C9-442A-9205-C9A704A65566}"/>
                  </a:ext>
                </a:extLst>
              </p:cNvPr>
              <p:cNvGrpSpPr/>
              <p:nvPr/>
            </p:nvGrpSpPr>
            <p:grpSpPr>
              <a:xfrm>
                <a:off x="6880820" y="5440644"/>
                <a:ext cx="4903490" cy="1231643"/>
                <a:chOff x="6749366" y="4925533"/>
                <a:chExt cx="4903490" cy="1231643"/>
              </a:xfrm>
            </p:grpSpPr>
            <p:grpSp>
              <p:nvGrpSpPr>
                <p:cNvPr id="32" name="Group 31">
                  <a:extLst>
                    <a:ext uri="{FF2B5EF4-FFF2-40B4-BE49-F238E27FC236}">
                      <a16:creationId xmlns:a16="http://schemas.microsoft.com/office/drawing/2014/main" id="{1FD11779-A5EC-4743-8797-8625A6A5181D}"/>
                    </a:ext>
                  </a:extLst>
                </p:cNvPr>
                <p:cNvGrpSpPr/>
                <p:nvPr/>
              </p:nvGrpSpPr>
              <p:grpSpPr>
                <a:xfrm>
                  <a:off x="10052663" y="4926963"/>
                  <a:ext cx="1600193" cy="1228783"/>
                  <a:chOff x="8287608" y="2631738"/>
                  <a:chExt cx="1600193" cy="1228783"/>
                </a:xfrm>
              </p:grpSpPr>
              <p:pic>
                <p:nvPicPr>
                  <p:cNvPr id="26" name="Picture 10" descr="ঈদ স্পেশাল রাজকীয় স্বাদে মোরগ পোলাউ (প্যাকেট মশলায়) | Morog Polau |  Traditional Morog Polao">
                    <a:extLst>
                      <a:ext uri="{FF2B5EF4-FFF2-40B4-BE49-F238E27FC236}">
                        <a16:creationId xmlns:a16="http://schemas.microsoft.com/office/drawing/2014/main" id="{EEA38B9F-1F14-4FC0-85BD-488DC4F13FF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7608" y="2631738"/>
                    <a:ext cx="1600193" cy="96717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0E4D70E-B4C3-4AE0-90AB-D2A4336237D2}"/>
                      </a:ext>
                    </a:extLst>
                  </p:cNvPr>
                  <p:cNvSpPr txBox="1"/>
                  <p:nvPr/>
                </p:nvSpPr>
                <p:spPr>
                  <a:xfrm>
                    <a:off x="8613445" y="3598911"/>
                    <a:ext cx="948518" cy="261610"/>
                  </a:xfrm>
                  <a:prstGeom prst="rect">
                    <a:avLst/>
                  </a:prstGeom>
                  <a:noFill/>
                </p:spPr>
                <p:txBody>
                  <a:bodyPr wrap="square" rtlCol="0">
                    <a:spAutoFit/>
                  </a:bodyPr>
                  <a:lstStyle/>
                  <a:p>
                    <a:r>
                      <a:rPr lang="en-US" sz="1100" b="1" dirty="0" err="1"/>
                      <a:t>Morog</a:t>
                    </a:r>
                    <a:r>
                      <a:rPr lang="en-US" sz="1100" b="1" dirty="0"/>
                      <a:t> Polao</a:t>
                    </a:r>
                    <a:endParaRPr lang="en-GB" sz="1100" b="1" dirty="0"/>
                  </a:p>
                </p:txBody>
              </p:sp>
            </p:grpSp>
            <p:grpSp>
              <p:nvGrpSpPr>
                <p:cNvPr id="40" name="Group 39">
                  <a:extLst>
                    <a:ext uri="{FF2B5EF4-FFF2-40B4-BE49-F238E27FC236}">
                      <a16:creationId xmlns:a16="http://schemas.microsoft.com/office/drawing/2014/main" id="{6C1CA619-33FA-4DA4-87FC-3B1AF16BA3C1}"/>
                    </a:ext>
                  </a:extLst>
                </p:cNvPr>
                <p:cNvGrpSpPr/>
                <p:nvPr/>
              </p:nvGrpSpPr>
              <p:grpSpPr>
                <a:xfrm>
                  <a:off x="8273199" y="4925533"/>
                  <a:ext cx="1568267" cy="1231643"/>
                  <a:chOff x="8639375" y="5028523"/>
                  <a:chExt cx="1568267" cy="1231643"/>
                </a:xfrm>
              </p:grpSpPr>
              <p:pic>
                <p:nvPicPr>
                  <p:cNvPr id="39" name="Picture 4" descr="Indian Fish Curry (With Coconut) - The Delicious Crescent">
                    <a:extLst>
                      <a:ext uri="{FF2B5EF4-FFF2-40B4-BE49-F238E27FC236}">
                        <a16:creationId xmlns:a16="http://schemas.microsoft.com/office/drawing/2014/main" id="{288C9625-DC69-4A57-A8FD-B4B1D29BEA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39375" y="5028523"/>
                    <a:ext cx="1568267" cy="967173"/>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0E285EA1-2480-4364-8429-2482D05B03F0}"/>
                      </a:ext>
                    </a:extLst>
                  </p:cNvPr>
                  <p:cNvSpPr txBox="1"/>
                  <p:nvPr/>
                </p:nvSpPr>
                <p:spPr>
                  <a:xfrm>
                    <a:off x="9035251" y="5998556"/>
                    <a:ext cx="776514" cy="261610"/>
                  </a:xfrm>
                  <a:prstGeom prst="rect">
                    <a:avLst/>
                  </a:prstGeom>
                  <a:noFill/>
                </p:spPr>
                <p:txBody>
                  <a:bodyPr wrap="square" rtlCol="0">
                    <a:spAutoFit/>
                  </a:bodyPr>
                  <a:lstStyle/>
                  <a:p>
                    <a:r>
                      <a:rPr lang="en-US" sz="1100" b="1" dirty="0"/>
                      <a:t>Fish Curry</a:t>
                    </a:r>
                    <a:endParaRPr lang="en-GB" sz="1100" b="1" dirty="0"/>
                  </a:p>
                </p:txBody>
              </p:sp>
            </p:grpSp>
            <p:grpSp>
              <p:nvGrpSpPr>
                <p:cNvPr id="43" name="Group 42">
                  <a:extLst>
                    <a:ext uri="{FF2B5EF4-FFF2-40B4-BE49-F238E27FC236}">
                      <a16:creationId xmlns:a16="http://schemas.microsoft.com/office/drawing/2014/main" id="{E2A0DC02-E2FF-4E1B-81B9-F57B4BCA5E5B}"/>
                    </a:ext>
                  </a:extLst>
                </p:cNvPr>
                <p:cNvGrpSpPr/>
                <p:nvPr/>
              </p:nvGrpSpPr>
              <p:grpSpPr>
                <a:xfrm>
                  <a:off x="6749366" y="4926963"/>
                  <a:ext cx="1312636" cy="1228783"/>
                  <a:chOff x="10291644" y="5028522"/>
                  <a:chExt cx="1312636" cy="1228783"/>
                </a:xfrm>
              </p:grpSpPr>
              <p:sp>
                <p:nvSpPr>
                  <p:cNvPr id="34" name="TextBox 33">
                    <a:extLst>
                      <a:ext uri="{FF2B5EF4-FFF2-40B4-BE49-F238E27FC236}">
                        <a16:creationId xmlns:a16="http://schemas.microsoft.com/office/drawing/2014/main" id="{029D6DBC-883F-40B6-9094-A79F99A8A54A}"/>
                      </a:ext>
                    </a:extLst>
                  </p:cNvPr>
                  <p:cNvSpPr txBox="1"/>
                  <p:nvPr/>
                </p:nvSpPr>
                <p:spPr>
                  <a:xfrm>
                    <a:off x="10550763" y="5995695"/>
                    <a:ext cx="794399" cy="261610"/>
                  </a:xfrm>
                  <a:prstGeom prst="rect">
                    <a:avLst/>
                  </a:prstGeom>
                  <a:noFill/>
                </p:spPr>
                <p:txBody>
                  <a:bodyPr wrap="square" rtlCol="0">
                    <a:spAutoFit/>
                  </a:bodyPr>
                  <a:lstStyle/>
                  <a:p>
                    <a:r>
                      <a:rPr lang="en-US" sz="1100" b="1" dirty="0"/>
                      <a:t>Duck carry</a:t>
                    </a:r>
                    <a:endParaRPr lang="en-GB" sz="1100" b="1" dirty="0"/>
                  </a:p>
                </p:txBody>
              </p:sp>
              <p:pic>
                <p:nvPicPr>
                  <p:cNvPr id="42" name="Picture 6" descr="এভাবে হাঁসের মাংস রান্না করলে সবাই ভীষণ পছন্দ করবে | রাজহাঁসের মাংস ভুনা |  Haser Mangsho Vuna Recipe - YouTube">
                    <a:extLst>
                      <a:ext uri="{FF2B5EF4-FFF2-40B4-BE49-F238E27FC236}">
                        <a16:creationId xmlns:a16="http://schemas.microsoft.com/office/drawing/2014/main" id="{82C506A7-08D7-4C1D-B18A-2F76BBABCEE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91644" y="5028522"/>
                    <a:ext cx="1312636" cy="967173"/>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71" name="Group 70">
              <a:extLst>
                <a:ext uri="{FF2B5EF4-FFF2-40B4-BE49-F238E27FC236}">
                  <a16:creationId xmlns:a16="http://schemas.microsoft.com/office/drawing/2014/main" id="{C6359459-D4D9-4258-A06F-9F98E0F7A377}"/>
                </a:ext>
              </a:extLst>
            </p:cNvPr>
            <p:cNvGrpSpPr/>
            <p:nvPr/>
          </p:nvGrpSpPr>
          <p:grpSpPr>
            <a:xfrm>
              <a:off x="6641220" y="549164"/>
              <a:ext cx="5336185" cy="1463698"/>
              <a:chOff x="6654799" y="625453"/>
              <a:chExt cx="5336185" cy="1463698"/>
            </a:xfrm>
          </p:grpSpPr>
          <p:sp>
            <p:nvSpPr>
              <p:cNvPr id="57" name="Rectangle: Diagonal Corners Rounded 56">
                <a:extLst>
                  <a:ext uri="{FF2B5EF4-FFF2-40B4-BE49-F238E27FC236}">
                    <a16:creationId xmlns:a16="http://schemas.microsoft.com/office/drawing/2014/main" id="{78D445EE-FAAC-4D4B-87D4-7114E8B02136}"/>
                  </a:ext>
                </a:extLst>
              </p:cNvPr>
              <p:cNvSpPr/>
              <p:nvPr/>
            </p:nvSpPr>
            <p:spPr>
              <a:xfrm flipH="1">
                <a:off x="6654799" y="625453"/>
                <a:ext cx="5336185" cy="1463698"/>
              </a:xfrm>
              <a:prstGeom prst="round2DiagRect">
                <a:avLst>
                  <a:gd name="adj1" fmla="val 20496"/>
                  <a:gd name="adj2" fmla="val 0"/>
                </a:avLst>
              </a:prstGeom>
              <a:solidFill>
                <a:srgbClr val="FBD9E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8" name="Group 47">
                <a:extLst>
                  <a:ext uri="{FF2B5EF4-FFF2-40B4-BE49-F238E27FC236}">
                    <a16:creationId xmlns:a16="http://schemas.microsoft.com/office/drawing/2014/main" id="{74D604F0-E8B2-4C56-8942-DE20293A3B17}"/>
                  </a:ext>
                </a:extLst>
              </p:cNvPr>
              <p:cNvGrpSpPr/>
              <p:nvPr/>
            </p:nvGrpSpPr>
            <p:grpSpPr>
              <a:xfrm>
                <a:off x="6875339" y="784563"/>
                <a:ext cx="4895104" cy="1237294"/>
                <a:chOff x="6885013" y="767801"/>
                <a:chExt cx="4895104" cy="1237294"/>
              </a:xfrm>
            </p:grpSpPr>
            <p:grpSp>
              <p:nvGrpSpPr>
                <p:cNvPr id="9" name="Group 8">
                  <a:extLst>
                    <a:ext uri="{FF2B5EF4-FFF2-40B4-BE49-F238E27FC236}">
                      <a16:creationId xmlns:a16="http://schemas.microsoft.com/office/drawing/2014/main" id="{DCC85378-C368-4A9D-967C-FA59C372CEB4}"/>
                    </a:ext>
                  </a:extLst>
                </p:cNvPr>
                <p:cNvGrpSpPr/>
                <p:nvPr/>
              </p:nvGrpSpPr>
              <p:grpSpPr>
                <a:xfrm>
                  <a:off x="6885013" y="770352"/>
                  <a:ext cx="1312091" cy="1232193"/>
                  <a:chOff x="6712418" y="900788"/>
                  <a:chExt cx="1312091" cy="1232193"/>
                </a:xfrm>
              </p:grpSpPr>
              <p:pic>
                <p:nvPicPr>
                  <p:cNvPr id="1028" name="Picture 4" descr="1 kg Aromatic Chinigura Polao Rice | Daraz.com.bd">
                    <a:extLst>
                      <a:ext uri="{FF2B5EF4-FFF2-40B4-BE49-F238E27FC236}">
                        <a16:creationId xmlns:a16="http://schemas.microsoft.com/office/drawing/2014/main" id="{6FDAC579-09C2-4A8F-85EE-DC817E6B9B0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5400000">
                    <a:off x="6883172" y="730034"/>
                    <a:ext cx="970583" cy="13120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7830E23-BACB-4DA5-9202-BE1B128C060B}"/>
                      </a:ext>
                    </a:extLst>
                  </p:cNvPr>
                  <p:cNvSpPr txBox="1"/>
                  <p:nvPr/>
                </p:nvSpPr>
                <p:spPr>
                  <a:xfrm>
                    <a:off x="6967629" y="1871371"/>
                    <a:ext cx="801669" cy="261610"/>
                  </a:xfrm>
                  <a:prstGeom prst="rect">
                    <a:avLst/>
                  </a:prstGeom>
                  <a:noFill/>
                </p:spPr>
                <p:txBody>
                  <a:bodyPr wrap="square" rtlCol="0">
                    <a:spAutoFit/>
                  </a:bodyPr>
                  <a:lstStyle/>
                  <a:p>
                    <a:r>
                      <a:rPr lang="en-GB" sz="1100" b="1" dirty="0"/>
                      <a:t>Polao rice</a:t>
                    </a:r>
                  </a:p>
                </p:txBody>
              </p:sp>
            </p:grpSp>
            <p:grpSp>
              <p:nvGrpSpPr>
                <p:cNvPr id="15" name="Group 14">
                  <a:extLst>
                    <a:ext uri="{FF2B5EF4-FFF2-40B4-BE49-F238E27FC236}">
                      <a16:creationId xmlns:a16="http://schemas.microsoft.com/office/drawing/2014/main" id="{E1F3A30A-FACD-470F-9925-E22F9906A211}"/>
                    </a:ext>
                  </a:extLst>
                </p:cNvPr>
                <p:cNvGrpSpPr/>
                <p:nvPr/>
              </p:nvGrpSpPr>
              <p:grpSpPr>
                <a:xfrm>
                  <a:off x="10074742" y="767801"/>
                  <a:ext cx="1705375" cy="1237294"/>
                  <a:chOff x="9919767" y="900788"/>
                  <a:chExt cx="1705375" cy="1237294"/>
                </a:xfrm>
              </p:grpSpPr>
              <p:pic>
                <p:nvPicPr>
                  <p:cNvPr id="1030" name="Picture 6" descr="Radhuni Roast Masala is The Most Popular Among the Chef in Bangladesh | 35gm">
                    <a:extLst>
                      <a:ext uri="{FF2B5EF4-FFF2-40B4-BE49-F238E27FC236}">
                        <a16:creationId xmlns:a16="http://schemas.microsoft.com/office/drawing/2014/main" id="{D72B531C-A365-45FE-9245-2F5C9839206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19767" y="900788"/>
                    <a:ext cx="1705375" cy="9756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AE4A20-5DF0-457B-BA4B-F975C1A73400}"/>
                      </a:ext>
                    </a:extLst>
                  </p:cNvPr>
                  <p:cNvSpPr txBox="1"/>
                  <p:nvPr/>
                </p:nvSpPr>
                <p:spPr>
                  <a:xfrm>
                    <a:off x="10258211" y="1876472"/>
                    <a:ext cx="1028487" cy="261610"/>
                  </a:xfrm>
                  <a:prstGeom prst="rect">
                    <a:avLst/>
                  </a:prstGeom>
                  <a:noFill/>
                </p:spPr>
                <p:txBody>
                  <a:bodyPr wrap="square" rtlCol="0">
                    <a:spAutoFit/>
                  </a:bodyPr>
                  <a:lstStyle/>
                  <a:p>
                    <a:r>
                      <a:rPr lang="en-US" sz="1100" b="1" dirty="0"/>
                      <a:t>Chicken Roast</a:t>
                    </a:r>
                    <a:endParaRPr lang="en-GB" sz="1100" b="1" dirty="0"/>
                  </a:p>
                </p:txBody>
              </p:sp>
            </p:grpSp>
            <p:grpSp>
              <p:nvGrpSpPr>
                <p:cNvPr id="46" name="Group 45">
                  <a:extLst>
                    <a:ext uri="{FF2B5EF4-FFF2-40B4-BE49-F238E27FC236}">
                      <a16:creationId xmlns:a16="http://schemas.microsoft.com/office/drawing/2014/main" id="{8D7E1813-0B36-4B01-88CD-3ADCFA28A2A2}"/>
                    </a:ext>
                  </a:extLst>
                </p:cNvPr>
                <p:cNvGrpSpPr/>
                <p:nvPr/>
              </p:nvGrpSpPr>
              <p:grpSpPr>
                <a:xfrm>
                  <a:off x="8492033" y="774789"/>
                  <a:ext cx="1287780" cy="1227756"/>
                  <a:chOff x="8492033" y="774789"/>
                  <a:chExt cx="1287780" cy="1227756"/>
                </a:xfrm>
              </p:grpSpPr>
              <p:sp>
                <p:nvSpPr>
                  <p:cNvPr id="7" name="TextBox 6">
                    <a:extLst>
                      <a:ext uri="{FF2B5EF4-FFF2-40B4-BE49-F238E27FC236}">
                        <a16:creationId xmlns:a16="http://schemas.microsoft.com/office/drawing/2014/main" id="{009F194E-8AF4-4A32-AB2F-B07BC5FA8501}"/>
                      </a:ext>
                    </a:extLst>
                  </p:cNvPr>
                  <p:cNvSpPr txBox="1"/>
                  <p:nvPr/>
                </p:nvSpPr>
                <p:spPr>
                  <a:xfrm>
                    <a:off x="8605977" y="1740935"/>
                    <a:ext cx="1059893" cy="261610"/>
                  </a:xfrm>
                  <a:prstGeom prst="rect">
                    <a:avLst/>
                  </a:prstGeom>
                  <a:noFill/>
                </p:spPr>
                <p:txBody>
                  <a:bodyPr wrap="square" rtlCol="0">
                    <a:spAutoFit/>
                  </a:bodyPr>
                  <a:lstStyle/>
                  <a:p>
                    <a:r>
                      <a:rPr lang="en-US" sz="1100" b="1" dirty="0"/>
                      <a:t>Cooked polao</a:t>
                    </a:r>
                    <a:endParaRPr lang="en-GB" sz="1100" b="1" dirty="0"/>
                  </a:p>
                </p:txBody>
              </p:sp>
              <p:pic>
                <p:nvPicPr>
                  <p:cNvPr id="31" name="Picture 30">
                    <a:extLst>
                      <a:ext uri="{FF2B5EF4-FFF2-40B4-BE49-F238E27FC236}">
                        <a16:creationId xmlns:a16="http://schemas.microsoft.com/office/drawing/2014/main" id="{EE5299F4-0DBE-4703-9D27-EC08DC6AD14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92033" y="774789"/>
                    <a:ext cx="1287780" cy="965835"/>
                  </a:xfrm>
                  <a:prstGeom prst="rect">
                    <a:avLst/>
                  </a:prstGeom>
                </p:spPr>
              </p:pic>
            </p:grpSp>
          </p:grpSp>
        </p:grpSp>
        <p:grpSp>
          <p:nvGrpSpPr>
            <p:cNvPr id="67" name="Group 66">
              <a:extLst>
                <a:ext uri="{FF2B5EF4-FFF2-40B4-BE49-F238E27FC236}">
                  <a16:creationId xmlns:a16="http://schemas.microsoft.com/office/drawing/2014/main" id="{D8F3EC7F-122F-4D47-A096-39136F02E2FD}"/>
                </a:ext>
              </a:extLst>
            </p:cNvPr>
            <p:cNvGrpSpPr/>
            <p:nvPr/>
          </p:nvGrpSpPr>
          <p:grpSpPr>
            <a:xfrm>
              <a:off x="6641220" y="2122478"/>
              <a:ext cx="5336185" cy="1463698"/>
              <a:chOff x="6641220" y="2116582"/>
              <a:chExt cx="5336185" cy="1463698"/>
            </a:xfrm>
          </p:grpSpPr>
          <p:sp>
            <p:nvSpPr>
              <p:cNvPr id="80" name="Rectangle: Diagonal Corners Rounded 79">
                <a:extLst>
                  <a:ext uri="{FF2B5EF4-FFF2-40B4-BE49-F238E27FC236}">
                    <a16:creationId xmlns:a16="http://schemas.microsoft.com/office/drawing/2014/main" id="{DDB5E952-2628-441C-9FC2-255B7F3F2B73}"/>
                  </a:ext>
                </a:extLst>
              </p:cNvPr>
              <p:cNvSpPr/>
              <p:nvPr/>
            </p:nvSpPr>
            <p:spPr>
              <a:xfrm>
                <a:off x="6641220" y="2116582"/>
                <a:ext cx="5336185" cy="1463698"/>
              </a:xfrm>
              <a:prstGeom prst="round2DiagRect">
                <a:avLst>
                  <a:gd name="adj1" fmla="val 20496"/>
                  <a:gd name="adj2" fmla="val 0"/>
                </a:avLst>
              </a:prstGeom>
              <a:solidFill>
                <a:srgbClr val="FBD9E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a:extLst>
                  <a:ext uri="{FF2B5EF4-FFF2-40B4-BE49-F238E27FC236}">
                    <a16:creationId xmlns:a16="http://schemas.microsoft.com/office/drawing/2014/main" id="{F5D5425C-DDF7-41F1-86EB-7B4DF8086E75}"/>
                  </a:ext>
                </a:extLst>
              </p:cNvPr>
              <p:cNvGrpSpPr/>
              <p:nvPr/>
            </p:nvGrpSpPr>
            <p:grpSpPr>
              <a:xfrm>
                <a:off x="6881374" y="2267241"/>
                <a:ext cx="4902383" cy="1235603"/>
                <a:chOff x="6881374" y="2267241"/>
                <a:chExt cx="4902383" cy="1235603"/>
              </a:xfrm>
            </p:grpSpPr>
            <p:pic>
              <p:nvPicPr>
                <p:cNvPr id="25" name="Picture 4" descr="Bangladesh Food&quot; Images – Browse 520 Stock Photos, Vectors, and Video |  Adobe Stock">
                  <a:extLst>
                    <a:ext uri="{FF2B5EF4-FFF2-40B4-BE49-F238E27FC236}">
                      <a16:creationId xmlns:a16="http://schemas.microsoft.com/office/drawing/2014/main" id="{4F41A634-B7E7-4DD5-8C72-94A5923F5AC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81374" y="2267241"/>
                  <a:ext cx="1108858" cy="970583"/>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D8E251A6-242C-4551-881A-E89CCD4F18D7}"/>
                    </a:ext>
                  </a:extLst>
                </p:cNvPr>
                <p:cNvGrpSpPr/>
                <p:nvPr/>
              </p:nvGrpSpPr>
              <p:grpSpPr>
                <a:xfrm>
                  <a:off x="10420647" y="2267241"/>
                  <a:ext cx="1363110" cy="1235603"/>
                  <a:chOff x="10420647" y="2267241"/>
                  <a:chExt cx="1363110" cy="1235603"/>
                </a:xfrm>
              </p:grpSpPr>
              <p:pic>
                <p:nvPicPr>
                  <p:cNvPr id="27" name="Picture 8" descr="Ilish pulao | Ilish polao recipe | Ilish macher pulao | How to make ilish  polao - Rumki's Golden Spoon">
                    <a:extLst>
                      <a:ext uri="{FF2B5EF4-FFF2-40B4-BE49-F238E27FC236}">
                        <a16:creationId xmlns:a16="http://schemas.microsoft.com/office/drawing/2014/main" id="{00337B38-5611-4F69-A6B6-4D6C06EBC73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800000" flipV="1">
                    <a:off x="10420647" y="2267241"/>
                    <a:ext cx="1363110" cy="97058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577475A-627D-451F-8D19-673E69058DE1}"/>
                      </a:ext>
                    </a:extLst>
                  </p:cNvPr>
                  <p:cNvSpPr txBox="1"/>
                  <p:nvPr/>
                </p:nvSpPr>
                <p:spPr>
                  <a:xfrm>
                    <a:off x="10701367" y="3241234"/>
                    <a:ext cx="801670" cy="261610"/>
                  </a:xfrm>
                  <a:prstGeom prst="rect">
                    <a:avLst/>
                  </a:prstGeom>
                  <a:noFill/>
                </p:spPr>
                <p:txBody>
                  <a:bodyPr wrap="square" rtlCol="0">
                    <a:spAutoFit/>
                  </a:bodyPr>
                  <a:lstStyle/>
                  <a:p>
                    <a:r>
                      <a:rPr lang="en-US" sz="1100" b="1" dirty="0" err="1"/>
                      <a:t>Ilish</a:t>
                    </a:r>
                    <a:r>
                      <a:rPr lang="en-US" sz="1100" b="1" dirty="0"/>
                      <a:t> Polao</a:t>
                    </a:r>
                    <a:endParaRPr lang="en-GB" sz="1100" b="1" dirty="0"/>
                  </a:p>
                </p:txBody>
              </p:sp>
            </p:grpSp>
            <p:grpSp>
              <p:nvGrpSpPr>
                <p:cNvPr id="60" name="Group 59">
                  <a:extLst>
                    <a:ext uri="{FF2B5EF4-FFF2-40B4-BE49-F238E27FC236}">
                      <a16:creationId xmlns:a16="http://schemas.microsoft.com/office/drawing/2014/main" id="{1D5B73FA-54C5-4826-9DD2-AD00E94F69D3}"/>
                    </a:ext>
                  </a:extLst>
                </p:cNvPr>
                <p:cNvGrpSpPr/>
                <p:nvPr/>
              </p:nvGrpSpPr>
              <p:grpSpPr>
                <a:xfrm>
                  <a:off x="8076685" y="2267241"/>
                  <a:ext cx="1108858" cy="1223150"/>
                  <a:chOff x="8132362" y="2273622"/>
                  <a:chExt cx="1108858" cy="1223150"/>
                </a:xfrm>
              </p:grpSpPr>
              <p:sp>
                <p:nvSpPr>
                  <p:cNvPr id="47" name="TextBox 46">
                    <a:extLst>
                      <a:ext uri="{FF2B5EF4-FFF2-40B4-BE49-F238E27FC236}">
                        <a16:creationId xmlns:a16="http://schemas.microsoft.com/office/drawing/2014/main" id="{BE3FCF53-4064-4480-B601-BF2D94ED79A3}"/>
                      </a:ext>
                    </a:extLst>
                  </p:cNvPr>
                  <p:cNvSpPr txBox="1"/>
                  <p:nvPr/>
                </p:nvSpPr>
                <p:spPr>
                  <a:xfrm>
                    <a:off x="8197947" y="3235162"/>
                    <a:ext cx="977688" cy="261610"/>
                  </a:xfrm>
                  <a:prstGeom prst="rect">
                    <a:avLst/>
                  </a:prstGeom>
                  <a:noFill/>
                </p:spPr>
                <p:txBody>
                  <a:bodyPr wrap="square" rtlCol="0">
                    <a:spAutoFit/>
                  </a:bodyPr>
                  <a:lstStyle/>
                  <a:p>
                    <a:r>
                      <a:rPr lang="en-US" sz="1100" b="1" dirty="0" err="1"/>
                      <a:t>Mezbani</a:t>
                    </a:r>
                    <a:r>
                      <a:rPr lang="en-US" sz="1100" b="1" dirty="0"/>
                      <a:t> Beef</a:t>
                    </a:r>
                    <a:endParaRPr lang="en-GB" sz="1100" b="1" dirty="0"/>
                  </a:p>
                </p:txBody>
              </p:sp>
              <p:pic>
                <p:nvPicPr>
                  <p:cNvPr id="1026" name="Picture 2" descr="Mezzan Haile Aaiun - Muradpur delivery in Chittagong | foodpanda">
                    <a:extLst>
                      <a:ext uri="{FF2B5EF4-FFF2-40B4-BE49-F238E27FC236}">
                        <a16:creationId xmlns:a16="http://schemas.microsoft.com/office/drawing/2014/main" id="{57EA4E51-E8F8-4F58-9212-221B063ACAD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32362" y="2273622"/>
                    <a:ext cx="1108858" cy="961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7FD1F265-90E7-4E3F-8402-B4662F637148}"/>
                    </a:ext>
                  </a:extLst>
                </p:cNvPr>
                <p:cNvGrpSpPr/>
                <p:nvPr/>
              </p:nvGrpSpPr>
              <p:grpSpPr>
                <a:xfrm>
                  <a:off x="9271996" y="2267241"/>
                  <a:ext cx="1062199" cy="1221822"/>
                  <a:chOff x="9299834" y="2268582"/>
                  <a:chExt cx="1062199" cy="1221822"/>
                </a:xfrm>
              </p:grpSpPr>
              <p:pic>
                <p:nvPicPr>
                  <p:cNvPr id="28" name="Picture 6" descr="বিয়ে বাড়ির জালি কাবাব রেসিপি | Biye Barir Jali Kabab Recipe | বাবুর্চি  স্টাইল জালি কাবাব রেসিপি">
                    <a:extLst>
                      <a:ext uri="{FF2B5EF4-FFF2-40B4-BE49-F238E27FC236}">
                        <a16:creationId xmlns:a16="http://schemas.microsoft.com/office/drawing/2014/main" id="{D71AC7EA-C754-4F98-A1B2-8A7065230C7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30194" y="2268582"/>
                    <a:ext cx="1001478" cy="961229"/>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1F4D8B2C-B9F9-4788-A8AA-F37A2D648A90}"/>
                      </a:ext>
                    </a:extLst>
                  </p:cNvPr>
                  <p:cNvSpPr txBox="1"/>
                  <p:nvPr/>
                </p:nvSpPr>
                <p:spPr>
                  <a:xfrm>
                    <a:off x="9299834" y="3228794"/>
                    <a:ext cx="1062199" cy="261610"/>
                  </a:xfrm>
                  <a:prstGeom prst="rect">
                    <a:avLst/>
                  </a:prstGeom>
                  <a:noFill/>
                </p:spPr>
                <p:txBody>
                  <a:bodyPr wrap="square" rtlCol="0">
                    <a:spAutoFit/>
                  </a:bodyPr>
                  <a:lstStyle/>
                  <a:p>
                    <a:r>
                      <a:rPr lang="en-US" sz="1100" b="1" dirty="0"/>
                      <a:t>Beef </a:t>
                    </a:r>
                    <a:r>
                      <a:rPr lang="en-US" sz="1100" b="1" dirty="0" err="1"/>
                      <a:t>Jali</a:t>
                    </a:r>
                    <a:r>
                      <a:rPr lang="en-US" sz="1100" b="1" dirty="0"/>
                      <a:t> Kabab</a:t>
                    </a:r>
                    <a:endParaRPr lang="en-GB" sz="1100" b="1" dirty="0"/>
                  </a:p>
                </p:txBody>
              </p:sp>
            </p:grpSp>
          </p:grpSp>
        </p:grpSp>
      </p:grpSp>
      <p:sp>
        <p:nvSpPr>
          <p:cNvPr id="75" name="Rectangle 74">
            <a:extLst>
              <a:ext uri="{FF2B5EF4-FFF2-40B4-BE49-F238E27FC236}">
                <a16:creationId xmlns:a16="http://schemas.microsoft.com/office/drawing/2014/main" id="{CBE7024E-A4AE-4E80-A9BA-532944F10F1A}"/>
              </a:ext>
            </a:extLst>
          </p:cNvPr>
          <p:cNvSpPr/>
          <p:nvPr/>
        </p:nvSpPr>
        <p:spPr>
          <a:xfrm>
            <a:off x="0" y="0"/>
            <a:ext cx="12192000" cy="685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1822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B898FF75-05B8-45D5-B414-1D3B12F863D1}"/>
              </a:ext>
            </a:extLst>
          </p:cNvPr>
          <p:cNvSpPr/>
          <p:nvPr/>
        </p:nvSpPr>
        <p:spPr>
          <a:xfrm>
            <a:off x="228238" y="2100033"/>
            <a:ext cx="5342393" cy="3217764"/>
          </a:xfrm>
          <a:prstGeom prst="round2DiagRect">
            <a:avLst>
              <a:gd name="adj1" fmla="val 50000"/>
              <a:gd name="adj2" fmla="val 0"/>
            </a:avLst>
          </a:prstGeom>
          <a:solidFill>
            <a:srgbClr val="EADDE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6EC256B1-0810-4839-8BC3-B14910B8C533}"/>
              </a:ext>
            </a:extLst>
          </p:cNvPr>
          <p:cNvSpPr/>
          <p:nvPr/>
        </p:nvSpPr>
        <p:spPr>
          <a:xfrm>
            <a:off x="0" y="0"/>
            <a:ext cx="12192000" cy="6858000"/>
          </a:xfrm>
          <a:prstGeom prst="rect">
            <a:avLst/>
          </a:prstGeom>
          <a:noFill/>
          <a:ln>
            <a:solidFill>
              <a:srgbClr val="005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04" name="Picture 8" descr="Free and customizable pink floral background templates">
            <a:extLst>
              <a:ext uri="{FF2B5EF4-FFF2-40B4-BE49-F238E27FC236}">
                <a16:creationId xmlns:a16="http://schemas.microsoft.com/office/drawing/2014/main" id="{7B4D5579-8264-4E58-AE27-3675062D8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0101" y="191405"/>
            <a:ext cx="4857730" cy="5118005"/>
          </a:xfrm>
          <a:prstGeom prst="round2Diag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2" name="Picture 6" descr="Premium Photo | Top view of pink flowers, those are called Chrysanthemum,  placed on top of frame">
            <a:extLst>
              <a:ext uri="{FF2B5EF4-FFF2-40B4-BE49-F238E27FC236}">
                <a16:creationId xmlns:a16="http://schemas.microsoft.com/office/drawing/2014/main" id="{6426498F-B2D0-4A53-93A8-492165D4B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8238" y="191405"/>
            <a:ext cx="5288451" cy="1824164"/>
          </a:xfrm>
          <a:prstGeom prst="round2Diag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0" name="Ribbon: Tilted Down 59">
            <a:extLst>
              <a:ext uri="{FF2B5EF4-FFF2-40B4-BE49-F238E27FC236}">
                <a16:creationId xmlns:a16="http://schemas.microsoft.com/office/drawing/2014/main" id="{DBD36723-9338-435E-BA9A-79E23DE54AC4}"/>
              </a:ext>
            </a:extLst>
          </p:cNvPr>
          <p:cNvSpPr/>
          <p:nvPr/>
        </p:nvSpPr>
        <p:spPr>
          <a:xfrm rot="5400000">
            <a:off x="3731900" y="2457266"/>
            <a:ext cx="4882103" cy="601052"/>
          </a:xfrm>
          <a:prstGeom prst="ribbon">
            <a:avLst>
              <a:gd name="adj1" fmla="val 15875"/>
              <a:gd name="adj2" fmla="val 50000"/>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FC1846F-341F-4F96-8D67-A3AF287C0CF8}"/>
              </a:ext>
            </a:extLst>
          </p:cNvPr>
          <p:cNvSpPr>
            <a:spLocks noGrp="1"/>
          </p:cNvSpPr>
          <p:nvPr>
            <p:ph type="title"/>
          </p:nvPr>
        </p:nvSpPr>
        <p:spPr>
          <a:xfrm>
            <a:off x="5952178" y="1404153"/>
            <a:ext cx="435364" cy="2620322"/>
          </a:xfrm>
        </p:spPr>
        <p:txBody>
          <a:bodyPr>
            <a:normAutofit/>
          </a:bodyPr>
          <a:lstStyle/>
          <a:p>
            <a:pPr>
              <a:lnSpc>
                <a:spcPct val="70000"/>
              </a:lnSpc>
            </a:pPr>
            <a:br>
              <a:rPr lang="en-US" sz="2400" b="1" dirty="0">
                <a:solidFill>
                  <a:srgbClr val="C00000"/>
                </a:solidFill>
                <a:latin typeface="+mn-lt"/>
              </a:rPr>
            </a:br>
            <a:r>
              <a:rPr lang="en-US" sz="2400" b="1" dirty="0">
                <a:solidFill>
                  <a:srgbClr val="C00000"/>
                </a:solidFill>
                <a:latin typeface="+mn-lt"/>
              </a:rPr>
              <a:t>D</a:t>
            </a:r>
            <a:br>
              <a:rPr lang="en-US" sz="2400" b="1" dirty="0">
                <a:solidFill>
                  <a:srgbClr val="C00000"/>
                </a:solidFill>
                <a:latin typeface="+mn-lt"/>
              </a:rPr>
            </a:br>
            <a:r>
              <a:rPr lang="en-US" sz="2400" b="1" dirty="0">
                <a:solidFill>
                  <a:srgbClr val="C00000"/>
                </a:solidFill>
                <a:latin typeface="+mn-lt"/>
              </a:rPr>
              <a:t>E</a:t>
            </a:r>
            <a:br>
              <a:rPr lang="en-US" sz="2400" b="1" dirty="0">
                <a:solidFill>
                  <a:srgbClr val="C00000"/>
                </a:solidFill>
                <a:latin typeface="+mn-lt"/>
              </a:rPr>
            </a:br>
            <a:r>
              <a:rPr lang="en-US" sz="2400" b="1" dirty="0">
                <a:solidFill>
                  <a:srgbClr val="C00000"/>
                </a:solidFill>
                <a:latin typeface="+mn-lt"/>
              </a:rPr>
              <a:t>S</a:t>
            </a:r>
            <a:br>
              <a:rPr lang="en-US" sz="2400" b="1" dirty="0">
                <a:solidFill>
                  <a:srgbClr val="C00000"/>
                </a:solidFill>
                <a:latin typeface="+mn-lt"/>
              </a:rPr>
            </a:br>
            <a:r>
              <a:rPr lang="en-US" sz="2400" b="1" dirty="0">
                <a:solidFill>
                  <a:srgbClr val="C00000"/>
                </a:solidFill>
                <a:latin typeface="+mn-lt"/>
              </a:rPr>
              <a:t>S</a:t>
            </a:r>
            <a:br>
              <a:rPr lang="en-US" sz="2400" b="1" dirty="0">
                <a:solidFill>
                  <a:srgbClr val="C00000"/>
                </a:solidFill>
                <a:latin typeface="+mn-lt"/>
              </a:rPr>
            </a:br>
            <a:r>
              <a:rPr lang="en-US" sz="2400" b="1" dirty="0">
                <a:solidFill>
                  <a:srgbClr val="C00000"/>
                </a:solidFill>
                <a:latin typeface="+mn-lt"/>
              </a:rPr>
              <a:t>E</a:t>
            </a:r>
            <a:br>
              <a:rPr lang="en-US" sz="2400" b="1" dirty="0">
                <a:solidFill>
                  <a:srgbClr val="C00000"/>
                </a:solidFill>
                <a:latin typeface="+mn-lt"/>
              </a:rPr>
            </a:br>
            <a:r>
              <a:rPr lang="en-US" sz="2400" b="1" dirty="0">
                <a:solidFill>
                  <a:srgbClr val="C00000"/>
                </a:solidFill>
                <a:latin typeface="+mn-lt"/>
              </a:rPr>
              <a:t>R</a:t>
            </a:r>
            <a:br>
              <a:rPr lang="en-US" sz="2400" b="1" dirty="0">
                <a:solidFill>
                  <a:srgbClr val="C00000"/>
                </a:solidFill>
                <a:latin typeface="+mn-lt"/>
              </a:rPr>
            </a:br>
            <a:r>
              <a:rPr lang="en-US" sz="2400" b="1" dirty="0">
                <a:solidFill>
                  <a:srgbClr val="C00000"/>
                </a:solidFill>
                <a:latin typeface="+mn-lt"/>
              </a:rPr>
              <a:t>T</a:t>
            </a:r>
            <a:br>
              <a:rPr lang="en-US" sz="2400" b="1" dirty="0">
                <a:solidFill>
                  <a:srgbClr val="C00000"/>
                </a:solidFill>
                <a:latin typeface="+mn-lt"/>
              </a:rPr>
            </a:br>
            <a:r>
              <a:rPr lang="en-US" sz="2400" b="1" dirty="0">
                <a:solidFill>
                  <a:srgbClr val="C00000"/>
                </a:solidFill>
                <a:latin typeface="+mn-lt"/>
              </a:rPr>
              <a:t>S</a:t>
            </a:r>
            <a:endParaRPr lang="en-GB" sz="2400" b="1" dirty="0">
              <a:solidFill>
                <a:srgbClr val="C00000"/>
              </a:solidFill>
              <a:latin typeface="+mn-lt"/>
            </a:endParaRPr>
          </a:p>
        </p:txBody>
      </p:sp>
      <p:sp>
        <p:nvSpPr>
          <p:cNvPr id="3" name="Content Placeholder 2">
            <a:extLst>
              <a:ext uri="{FF2B5EF4-FFF2-40B4-BE49-F238E27FC236}">
                <a16:creationId xmlns:a16="http://schemas.microsoft.com/office/drawing/2014/main" id="{98B3A098-FBB8-4D78-9177-66FD0DAB7D7C}"/>
              </a:ext>
            </a:extLst>
          </p:cNvPr>
          <p:cNvSpPr>
            <a:spLocks noGrp="1"/>
          </p:cNvSpPr>
          <p:nvPr>
            <p:ph sz="half" idx="1"/>
          </p:nvPr>
        </p:nvSpPr>
        <p:spPr>
          <a:xfrm>
            <a:off x="517118" y="599283"/>
            <a:ext cx="4862777" cy="1364610"/>
          </a:xfrm>
        </p:spPr>
        <p:txBody>
          <a:bodyPr>
            <a:normAutofit fontScale="92500" lnSpcReduction="10000"/>
          </a:bodyPr>
          <a:lstStyle/>
          <a:p>
            <a:pPr marL="0" indent="0">
              <a:buNone/>
            </a:pPr>
            <a:r>
              <a:rPr lang="en-GB" sz="1400" b="1" dirty="0">
                <a:solidFill>
                  <a:srgbClr val="C00000"/>
                </a:solidFill>
                <a:effectLst/>
                <a:ea typeface="Calibri" panose="020F0502020204030204" pitchFamily="34" charset="0"/>
                <a:cs typeface="Vrinda" panose="020B0502040204020203" pitchFamily="34" charset="0"/>
              </a:rPr>
              <a:t>Bangladesh</a:t>
            </a:r>
            <a:r>
              <a:rPr lang="en-GB" sz="1400" dirty="0">
                <a:solidFill>
                  <a:srgbClr val="05420E"/>
                </a:solidFill>
                <a:effectLst/>
                <a:ea typeface="Calibri" panose="020F0502020204030204" pitchFamily="34" charset="0"/>
                <a:cs typeface="Vrinda" panose="020B0502040204020203" pitchFamily="34" charset="0"/>
              </a:rPr>
              <a:t> is known for many desserts like rice cakes (</a:t>
            </a:r>
            <a:r>
              <a:rPr lang="en-GB" sz="1400" dirty="0" err="1">
                <a:solidFill>
                  <a:srgbClr val="05420E"/>
                </a:solidFill>
                <a:effectLst/>
                <a:ea typeface="Calibri" panose="020F0502020204030204" pitchFamily="34" charset="0"/>
                <a:cs typeface="Vrinda" panose="020B0502040204020203" pitchFamily="34" charset="0"/>
              </a:rPr>
              <a:t>pitha</a:t>
            </a:r>
            <a:r>
              <a:rPr lang="en-GB" sz="1400" dirty="0">
                <a:solidFill>
                  <a:srgbClr val="05420E"/>
                </a:solidFill>
                <a:effectLst/>
                <a:ea typeface="Calibri" panose="020F0502020204030204" pitchFamily="34" charset="0"/>
                <a:cs typeface="Vrinda" panose="020B0502040204020203" pitchFamily="34" charset="0"/>
              </a:rPr>
              <a:t>), rice puddings, vermicelli (</a:t>
            </a:r>
            <a:r>
              <a:rPr lang="en-GB" sz="1400" dirty="0" err="1">
                <a:solidFill>
                  <a:srgbClr val="05420E"/>
                </a:solidFill>
                <a:effectLst/>
                <a:ea typeface="Calibri" panose="020F0502020204030204" pitchFamily="34" charset="0"/>
                <a:cs typeface="Vrinda" panose="020B0502040204020203" pitchFamily="34" charset="0"/>
              </a:rPr>
              <a:t>shemai</a:t>
            </a:r>
            <a:r>
              <a:rPr lang="en-GB" sz="1400" dirty="0">
                <a:solidFill>
                  <a:srgbClr val="05420E"/>
                </a:solidFill>
                <a:effectLst/>
                <a:ea typeface="Calibri" panose="020F0502020204030204" pitchFamily="34" charset="0"/>
                <a:cs typeface="Vrinda" panose="020B0502040204020203" pitchFamily="34" charset="0"/>
              </a:rPr>
              <a:t>), including sweets such as </a:t>
            </a:r>
            <a:r>
              <a:rPr lang="en-GB" sz="1400" dirty="0" err="1">
                <a:solidFill>
                  <a:srgbClr val="05420E"/>
                </a:solidFill>
                <a:effectLst/>
                <a:ea typeface="Calibri" panose="020F0502020204030204" pitchFamily="34" charset="0"/>
                <a:cs typeface="Vrinda" panose="020B0502040204020203" pitchFamily="34" charset="0"/>
              </a:rPr>
              <a:t>roshogolla</a:t>
            </a:r>
            <a:r>
              <a:rPr lang="en-GB" sz="1400" dirty="0">
                <a:solidFill>
                  <a:srgbClr val="05420E"/>
                </a:solidFill>
                <a:effectLst/>
                <a:ea typeface="Calibri" panose="020F0502020204030204" pitchFamily="34" charset="0"/>
                <a:cs typeface="Vrinda" panose="020B0502040204020203" pitchFamily="34" charset="0"/>
              </a:rPr>
              <a:t>, </a:t>
            </a:r>
            <a:r>
              <a:rPr lang="en-GB" sz="1400" dirty="0" err="1">
                <a:solidFill>
                  <a:srgbClr val="05420E"/>
                </a:solidFill>
                <a:effectLst/>
                <a:ea typeface="Calibri" panose="020F0502020204030204" pitchFamily="34" charset="0"/>
                <a:cs typeface="Vrinda" panose="020B0502040204020203" pitchFamily="34" charset="0"/>
              </a:rPr>
              <a:t>roshomalai</a:t>
            </a:r>
            <a:r>
              <a:rPr lang="en-GB" sz="1400" dirty="0">
                <a:solidFill>
                  <a:srgbClr val="05420E"/>
                </a:solidFill>
                <a:effectLst/>
                <a:ea typeface="Calibri" panose="020F0502020204030204" pitchFamily="34" charset="0"/>
                <a:cs typeface="Vrinda" panose="020B0502040204020203" pitchFamily="34" charset="0"/>
              </a:rPr>
              <a:t>, </a:t>
            </a:r>
            <a:r>
              <a:rPr lang="en-GB" sz="1400" dirty="0" err="1">
                <a:solidFill>
                  <a:srgbClr val="05420E"/>
                </a:solidFill>
                <a:effectLst/>
                <a:ea typeface="Calibri" panose="020F0502020204030204" pitchFamily="34" charset="0"/>
                <a:cs typeface="Vrinda" panose="020B0502040204020203" pitchFamily="34" charset="0"/>
              </a:rPr>
              <a:t>chomchom</a:t>
            </a:r>
            <a:r>
              <a:rPr lang="en-GB" sz="1400" dirty="0">
                <a:solidFill>
                  <a:srgbClr val="05420E"/>
                </a:solidFill>
                <a:effectLst/>
                <a:ea typeface="Calibri" panose="020F0502020204030204" pitchFamily="34" charset="0"/>
                <a:cs typeface="Vrinda" panose="020B0502040204020203" pitchFamily="34" charset="0"/>
              </a:rPr>
              <a:t>, chanar Sandesh (cottage cheese) sweet yogurt (</a:t>
            </a:r>
            <a:r>
              <a:rPr lang="en-GB" sz="1400" dirty="0" err="1">
                <a:solidFill>
                  <a:srgbClr val="05420E"/>
                </a:solidFill>
                <a:effectLst/>
                <a:ea typeface="Calibri" panose="020F0502020204030204" pitchFamily="34" charset="0"/>
                <a:cs typeface="Vrinda" panose="020B0502040204020203" pitchFamily="34" charset="0"/>
              </a:rPr>
              <a:t>doi</a:t>
            </a:r>
            <a:r>
              <a:rPr lang="en-GB" sz="1400" dirty="0">
                <a:solidFill>
                  <a:srgbClr val="05420E"/>
                </a:solidFill>
                <a:effectLst/>
                <a:ea typeface="Calibri" panose="020F0502020204030204" pitchFamily="34" charset="0"/>
                <a:cs typeface="Vrinda" panose="020B0502040204020203" pitchFamily="34" charset="0"/>
              </a:rPr>
              <a:t>) are famous desserts. There is a saying that Bengalis remain unsatisfied if they do not eat sweets after meal.</a:t>
            </a:r>
            <a:r>
              <a:rPr lang="en-GB" sz="1400" b="1" dirty="0">
                <a:solidFill>
                  <a:srgbClr val="05420E"/>
                </a:solidFill>
                <a:effectLst/>
                <a:ea typeface="Calibri" panose="020F0502020204030204" pitchFamily="34" charset="0"/>
                <a:cs typeface="Vrinda" panose="020B0502040204020203" pitchFamily="34" charset="0"/>
              </a:rPr>
              <a:t> </a:t>
            </a:r>
            <a:r>
              <a:rPr lang="en-GB" sz="1400" dirty="0" err="1">
                <a:solidFill>
                  <a:srgbClr val="05420E"/>
                </a:solidFill>
                <a:effectLst/>
                <a:ea typeface="Calibri" panose="020F0502020204030204" pitchFamily="34" charset="0"/>
                <a:cs typeface="Vrinda" panose="020B0502040204020203" pitchFamily="34" charset="0"/>
              </a:rPr>
              <a:t>Shemai</a:t>
            </a:r>
            <a:r>
              <a:rPr lang="en-GB" sz="1400" dirty="0">
                <a:solidFill>
                  <a:srgbClr val="05420E"/>
                </a:solidFill>
                <a:effectLst/>
                <a:ea typeface="Calibri" panose="020F0502020204030204" pitchFamily="34" charset="0"/>
                <a:cs typeface="Vrinda" panose="020B0502040204020203" pitchFamily="34" charset="0"/>
              </a:rPr>
              <a:t> (vermicelli) and rice pudding (</a:t>
            </a:r>
            <a:r>
              <a:rPr lang="en-GB" sz="1400" dirty="0" err="1">
                <a:solidFill>
                  <a:srgbClr val="05420E"/>
                </a:solidFill>
                <a:effectLst/>
                <a:ea typeface="Calibri" panose="020F0502020204030204" pitchFamily="34" charset="0"/>
                <a:cs typeface="Vrinda" panose="020B0502040204020203" pitchFamily="34" charset="0"/>
              </a:rPr>
              <a:t>payesh</a:t>
            </a:r>
            <a:r>
              <a:rPr lang="en-GB" sz="1400" dirty="0">
                <a:solidFill>
                  <a:srgbClr val="05420E"/>
                </a:solidFill>
                <a:effectLst/>
                <a:ea typeface="Calibri" panose="020F0502020204030204" pitchFamily="34" charset="0"/>
                <a:cs typeface="Vrinda" panose="020B0502040204020203" pitchFamily="34" charset="0"/>
              </a:rPr>
              <a:t>) are traditional dish in Bangladesh. </a:t>
            </a:r>
          </a:p>
          <a:p>
            <a:pPr marL="0" indent="0">
              <a:buNone/>
            </a:pPr>
            <a:endParaRPr lang="en-GB" dirty="0"/>
          </a:p>
        </p:txBody>
      </p:sp>
      <p:sp>
        <p:nvSpPr>
          <p:cNvPr id="4" name="Content Placeholder 3">
            <a:extLst>
              <a:ext uri="{FF2B5EF4-FFF2-40B4-BE49-F238E27FC236}">
                <a16:creationId xmlns:a16="http://schemas.microsoft.com/office/drawing/2014/main" id="{3D741464-0D7B-4F1C-B72F-D906BFC2CD05}"/>
              </a:ext>
            </a:extLst>
          </p:cNvPr>
          <p:cNvSpPr>
            <a:spLocks noGrp="1"/>
          </p:cNvSpPr>
          <p:nvPr>
            <p:ph sz="half" idx="2"/>
          </p:nvPr>
        </p:nvSpPr>
        <p:spPr>
          <a:xfrm>
            <a:off x="821099" y="2535009"/>
            <a:ext cx="2839633" cy="969128"/>
          </a:xfrm>
        </p:spPr>
        <p:txBody>
          <a:bodyPr>
            <a:normAutofit fontScale="92500" lnSpcReduction="10000"/>
          </a:bodyPr>
          <a:lstStyle/>
          <a:p>
            <a:pPr marL="0" indent="0">
              <a:buNone/>
            </a:pPr>
            <a:r>
              <a:rPr lang="en-GB" sz="1400" b="1" dirty="0" err="1">
                <a:solidFill>
                  <a:srgbClr val="C00000"/>
                </a:solidFill>
                <a:effectLst/>
                <a:ea typeface="Calibri" panose="020F0502020204030204" pitchFamily="34" charset="0"/>
                <a:cs typeface="Vrinda" panose="020B0502040204020203" pitchFamily="34" charset="0"/>
              </a:rPr>
              <a:t>Shemai</a:t>
            </a:r>
            <a:r>
              <a:rPr lang="en-GB" sz="1400" b="1" dirty="0">
                <a:solidFill>
                  <a:srgbClr val="C00000"/>
                </a:solidFill>
                <a:effectLst/>
                <a:ea typeface="Calibri" panose="020F0502020204030204" pitchFamily="34" charset="0"/>
                <a:cs typeface="Vrinda" panose="020B0502040204020203" pitchFamily="34" charset="0"/>
              </a:rPr>
              <a:t> (vermicelli) </a:t>
            </a:r>
            <a:r>
              <a:rPr lang="en-GB" sz="1400" dirty="0">
                <a:solidFill>
                  <a:srgbClr val="005636"/>
                </a:solidFill>
                <a:effectLst/>
                <a:ea typeface="Calibri" panose="020F0502020204030204" pitchFamily="34" charset="0"/>
                <a:cs typeface="Vrinda" panose="020B0502040204020203" pitchFamily="34" charset="0"/>
              </a:rPr>
              <a:t>is</a:t>
            </a:r>
            <a:r>
              <a:rPr lang="en-GB" sz="1400" b="1" dirty="0">
                <a:solidFill>
                  <a:srgbClr val="005636"/>
                </a:solidFill>
                <a:effectLst/>
                <a:ea typeface="Calibri" panose="020F0502020204030204" pitchFamily="34" charset="0"/>
                <a:cs typeface="Vrinda" panose="020B0502040204020203" pitchFamily="34" charset="0"/>
              </a:rPr>
              <a:t> </a:t>
            </a:r>
            <a:r>
              <a:rPr lang="en-GB" sz="1400" dirty="0">
                <a:solidFill>
                  <a:srgbClr val="005636"/>
                </a:solidFill>
                <a:effectLst/>
                <a:ea typeface="Calibri" panose="020F0502020204030204" pitchFamily="34" charset="0"/>
                <a:cs typeface="Vrinda" panose="020B0502040204020203" pitchFamily="34" charset="0"/>
              </a:rPr>
              <a:t>traditional dish in Bangladesh. </a:t>
            </a:r>
            <a:r>
              <a:rPr lang="en-GB" sz="1400" dirty="0" err="1">
                <a:solidFill>
                  <a:srgbClr val="005636"/>
                </a:solidFill>
                <a:effectLst/>
                <a:ea typeface="Calibri" panose="020F0502020204030204" pitchFamily="34" charset="0"/>
                <a:cs typeface="Vrinda" panose="020B0502040204020203" pitchFamily="34" charset="0"/>
              </a:rPr>
              <a:t>Shemai</a:t>
            </a:r>
            <a:r>
              <a:rPr lang="en-GB" sz="1400" dirty="0">
                <a:solidFill>
                  <a:srgbClr val="005636"/>
                </a:solidFill>
                <a:effectLst/>
                <a:ea typeface="Calibri" panose="020F0502020204030204" pitchFamily="34" charset="0"/>
                <a:cs typeface="Vrinda" panose="020B0502040204020203" pitchFamily="34" charset="0"/>
              </a:rPr>
              <a:t> is a popular dessert item during Eid which is soaked in hot sweet milk and often garnished with raisins and nuts</a:t>
            </a:r>
            <a:r>
              <a:rPr lang="en-GB" sz="1400" dirty="0">
                <a:effectLst/>
                <a:ea typeface="Calibri" panose="020F0502020204030204" pitchFamily="34" charset="0"/>
                <a:cs typeface="Vrinda" panose="020B0502040204020203" pitchFamily="34" charset="0"/>
              </a:rPr>
              <a:t>.</a:t>
            </a:r>
          </a:p>
        </p:txBody>
      </p:sp>
      <p:pic>
        <p:nvPicPr>
          <p:cNvPr id="2050" name="Picture 2" descr="How to make the easiest Milk vermicelli [Eid special] || Dudh shemai recipe  - YouTube">
            <a:extLst>
              <a:ext uri="{FF2B5EF4-FFF2-40B4-BE49-F238E27FC236}">
                <a16:creationId xmlns:a16="http://schemas.microsoft.com/office/drawing/2014/main" id="{B3A3F547-D0F2-4122-92E3-FD84F3790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979" y="2535009"/>
            <a:ext cx="1303813" cy="850760"/>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765D1785-4971-4FC0-A169-174C6C9B7060}"/>
              </a:ext>
            </a:extLst>
          </p:cNvPr>
          <p:cNvGrpSpPr/>
          <p:nvPr/>
        </p:nvGrpSpPr>
        <p:grpSpPr>
          <a:xfrm>
            <a:off x="951843" y="3609658"/>
            <a:ext cx="4247656" cy="1231106"/>
            <a:chOff x="1139693" y="4185510"/>
            <a:chExt cx="4247656" cy="1231106"/>
          </a:xfrm>
        </p:grpSpPr>
        <p:sp>
          <p:nvSpPr>
            <p:cNvPr id="7" name="TextBox 6">
              <a:extLst>
                <a:ext uri="{FF2B5EF4-FFF2-40B4-BE49-F238E27FC236}">
                  <a16:creationId xmlns:a16="http://schemas.microsoft.com/office/drawing/2014/main" id="{241087CF-23B0-4176-9216-D4D621BDDCC2}"/>
                </a:ext>
              </a:extLst>
            </p:cNvPr>
            <p:cNvSpPr txBox="1"/>
            <p:nvPr/>
          </p:nvSpPr>
          <p:spPr>
            <a:xfrm>
              <a:off x="2465425" y="4185510"/>
              <a:ext cx="2921924" cy="1231106"/>
            </a:xfrm>
            <a:prstGeom prst="rect">
              <a:avLst/>
            </a:prstGeom>
            <a:noFill/>
            <a:ln>
              <a:noFill/>
            </a:ln>
          </p:spPr>
          <p:txBody>
            <a:bodyPr wrap="square" rtlCol="0">
              <a:spAutoFit/>
            </a:bodyPr>
            <a:lstStyle/>
            <a:p>
              <a:pPr algn="r"/>
              <a:r>
                <a:rPr lang="en-GB" sz="1400" b="1" dirty="0">
                  <a:solidFill>
                    <a:srgbClr val="C00000"/>
                  </a:solidFill>
                  <a:effectLst/>
                  <a:ea typeface="Calibri" panose="020F0502020204030204" pitchFamily="34" charset="0"/>
                  <a:cs typeface="Vrinda" panose="020B0502040204020203" pitchFamily="34" charset="0"/>
                </a:rPr>
                <a:t>Rice pudding </a:t>
              </a:r>
              <a:r>
                <a:rPr lang="en-GB" sz="1400" dirty="0">
                  <a:solidFill>
                    <a:srgbClr val="005636"/>
                  </a:solidFill>
                  <a:effectLst/>
                  <a:ea typeface="Calibri" panose="020F0502020204030204" pitchFamily="34" charset="0"/>
                  <a:cs typeface="Vrinda" panose="020B0502040204020203" pitchFamily="34" charset="0"/>
                </a:rPr>
                <a:t>is also </a:t>
              </a:r>
              <a:r>
                <a:rPr lang="en-GB" sz="1400" dirty="0" err="1">
                  <a:solidFill>
                    <a:srgbClr val="005636"/>
                  </a:solidFill>
                  <a:effectLst/>
                  <a:ea typeface="Calibri" panose="020F0502020204030204" pitchFamily="34" charset="0"/>
                  <a:cs typeface="Vrinda" panose="020B0502040204020203" pitchFamily="34" charset="0"/>
                </a:rPr>
                <a:t>tradiotinal</a:t>
              </a:r>
              <a:r>
                <a:rPr lang="en-GB" sz="1400" dirty="0">
                  <a:solidFill>
                    <a:srgbClr val="005636"/>
                  </a:solidFill>
                  <a:effectLst/>
                  <a:ea typeface="Calibri" panose="020F0502020204030204" pitchFamily="34" charset="0"/>
                  <a:cs typeface="Vrinda" panose="020B0502040204020203" pitchFamily="34" charset="0"/>
                </a:rPr>
                <a:t> dessert which is especial rice called pilau rice cooked in milk and date molasses is added to sweetener</a:t>
              </a:r>
              <a:r>
                <a:rPr lang="en-GB" sz="1400" dirty="0">
                  <a:effectLst/>
                  <a:ea typeface="Calibri" panose="020F0502020204030204" pitchFamily="34" charset="0"/>
                  <a:cs typeface="Vrinda" panose="020B0502040204020203" pitchFamily="34" charset="0"/>
                </a:rPr>
                <a:t>.</a:t>
              </a:r>
            </a:p>
            <a:p>
              <a:endParaRPr lang="en-GB" dirty="0"/>
            </a:p>
          </p:txBody>
        </p:sp>
        <p:pic>
          <p:nvPicPr>
            <p:cNvPr id="2056" name="Picture 8" descr="Ultimate Payesh Recipe ...">
              <a:extLst>
                <a:ext uri="{FF2B5EF4-FFF2-40B4-BE49-F238E27FC236}">
                  <a16:creationId xmlns:a16="http://schemas.microsoft.com/office/drawing/2014/main" id="{EE5FFF55-03EB-4E51-9A57-7F1DACBC52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693" y="4303878"/>
              <a:ext cx="1328301" cy="829576"/>
            </a:xfrm>
            <a:prstGeom prst="rect">
              <a:avLst/>
            </a:prstGeom>
            <a:noFill/>
            <a:ln>
              <a:solidFill>
                <a:schemeClr val="accent3">
                  <a:lumMod val="40000"/>
                  <a:lumOff val="60000"/>
                </a:schemeClr>
              </a:solidFill>
            </a:ln>
            <a:extLst>
              <a:ext uri="{909E8E84-426E-40DD-AFC4-6F175D3DCCD1}">
                <a14:hiddenFill xmlns:a14="http://schemas.microsoft.com/office/drawing/2010/main">
                  <a:solidFill>
                    <a:srgbClr val="FFFFFF"/>
                  </a:solidFill>
                </a14:hiddenFill>
              </a:ext>
            </a:extLst>
          </p:spPr>
        </p:pic>
      </p:grpSp>
      <p:sp>
        <p:nvSpPr>
          <p:cNvPr id="74" name="Rectangle: Diagonal Corners Rounded 73">
            <a:extLst>
              <a:ext uri="{FF2B5EF4-FFF2-40B4-BE49-F238E27FC236}">
                <a16:creationId xmlns:a16="http://schemas.microsoft.com/office/drawing/2014/main" id="{C09157DA-D791-42C5-A0E6-5FF71E2DF076}"/>
              </a:ext>
            </a:extLst>
          </p:cNvPr>
          <p:cNvSpPr/>
          <p:nvPr/>
        </p:nvSpPr>
        <p:spPr>
          <a:xfrm rot="10800000">
            <a:off x="228239" y="5397833"/>
            <a:ext cx="11719592" cy="1343198"/>
          </a:xfrm>
          <a:prstGeom prst="round2DiagRect">
            <a:avLst>
              <a:gd name="adj1" fmla="val 27587"/>
              <a:gd name="adj2" fmla="val 0"/>
            </a:avLst>
          </a:prstGeom>
          <a:solidFill>
            <a:srgbClr val="EFD3E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398E415A-4C45-4E4E-BA24-1FAADB9ABC80}"/>
              </a:ext>
            </a:extLst>
          </p:cNvPr>
          <p:cNvGrpSpPr/>
          <p:nvPr/>
        </p:nvGrpSpPr>
        <p:grpSpPr>
          <a:xfrm>
            <a:off x="472014" y="5521430"/>
            <a:ext cx="11232042" cy="1200204"/>
            <a:chOff x="503094" y="5531924"/>
            <a:chExt cx="11232042" cy="1200204"/>
          </a:xfrm>
        </p:grpSpPr>
        <p:grpSp>
          <p:nvGrpSpPr>
            <p:cNvPr id="10" name="Group 9">
              <a:extLst>
                <a:ext uri="{FF2B5EF4-FFF2-40B4-BE49-F238E27FC236}">
                  <a16:creationId xmlns:a16="http://schemas.microsoft.com/office/drawing/2014/main" id="{06B170D9-4467-41C7-8F2E-BC86DB326766}"/>
                </a:ext>
              </a:extLst>
            </p:cNvPr>
            <p:cNvGrpSpPr/>
            <p:nvPr/>
          </p:nvGrpSpPr>
          <p:grpSpPr>
            <a:xfrm>
              <a:off x="4144979" y="5536715"/>
              <a:ext cx="1334053" cy="1190622"/>
              <a:chOff x="4372830" y="5546811"/>
              <a:chExt cx="1334053" cy="1190622"/>
            </a:xfrm>
          </p:grpSpPr>
          <p:pic>
            <p:nvPicPr>
              <p:cNvPr id="2084" name="Picture 36" descr="Rasmalai Recipe (Important Tips to get ...">
                <a:extLst>
                  <a:ext uri="{FF2B5EF4-FFF2-40B4-BE49-F238E27FC236}">
                    <a16:creationId xmlns:a16="http://schemas.microsoft.com/office/drawing/2014/main" id="{AD56876A-CF47-4119-AA6C-829AB3275B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2830" y="5546811"/>
                <a:ext cx="1334053" cy="9444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5B0F5CA-DAB6-439F-A316-0811430C2EE6}"/>
                  </a:ext>
                </a:extLst>
              </p:cNvPr>
              <p:cNvSpPr txBox="1"/>
              <p:nvPr/>
            </p:nvSpPr>
            <p:spPr>
              <a:xfrm>
                <a:off x="4660941" y="6491212"/>
                <a:ext cx="757830" cy="246221"/>
              </a:xfrm>
              <a:prstGeom prst="rect">
                <a:avLst/>
              </a:prstGeom>
              <a:noFill/>
            </p:spPr>
            <p:txBody>
              <a:bodyPr wrap="square" rtlCol="0">
                <a:spAutoFit/>
              </a:bodyPr>
              <a:lstStyle/>
              <a:p>
                <a:pPr algn="ctr"/>
                <a:r>
                  <a:rPr lang="en-US" sz="1000" b="1" dirty="0" err="1"/>
                  <a:t>Rosomalai</a:t>
                </a:r>
                <a:endParaRPr lang="en-GB" sz="1000" b="1" dirty="0"/>
              </a:p>
            </p:txBody>
          </p:sp>
        </p:grpSp>
        <p:grpSp>
          <p:nvGrpSpPr>
            <p:cNvPr id="8" name="Group 7">
              <a:extLst>
                <a:ext uri="{FF2B5EF4-FFF2-40B4-BE49-F238E27FC236}">
                  <a16:creationId xmlns:a16="http://schemas.microsoft.com/office/drawing/2014/main" id="{26934CDF-6A77-45DF-B71F-03A0F8B86529}"/>
                </a:ext>
              </a:extLst>
            </p:cNvPr>
            <p:cNvGrpSpPr/>
            <p:nvPr/>
          </p:nvGrpSpPr>
          <p:grpSpPr>
            <a:xfrm>
              <a:off x="503094" y="5536080"/>
              <a:ext cx="1589187" cy="1191892"/>
              <a:chOff x="744463" y="5548783"/>
              <a:chExt cx="1589187" cy="1191892"/>
            </a:xfrm>
          </p:grpSpPr>
          <p:pic>
            <p:nvPicPr>
              <p:cNvPr id="2058" name="Picture 10" descr="सिर्फ दूध और चीनी से 100% बाजार जैसे रसगुल्ला | Rasgulla Recipe | Chena  Rasgulla | - YouTube">
                <a:extLst>
                  <a:ext uri="{FF2B5EF4-FFF2-40B4-BE49-F238E27FC236}">
                    <a16:creationId xmlns:a16="http://schemas.microsoft.com/office/drawing/2014/main" id="{C6F799FC-92F3-41F8-B245-B57DBE3751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463" y="5548783"/>
                <a:ext cx="1589187" cy="94801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9FEC9FF-92D8-4C15-9C9B-832DDED2678A}"/>
                  </a:ext>
                </a:extLst>
              </p:cNvPr>
              <p:cNvSpPr txBox="1"/>
              <p:nvPr/>
            </p:nvSpPr>
            <p:spPr>
              <a:xfrm>
                <a:off x="1189670" y="6494454"/>
                <a:ext cx="698773" cy="246221"/>
              </a:xfrm>
              <a:prstGeom prst="rect">
                <a:avLst/>
              </a:prstGeom>
              <a:noFill/>
            </p:spPr>
            <p:txBody>
              <a:bodyPr wrap="square" rtlCol="0">
                <a:spAutoFit/>
              </a:bodyPr>
              <a:lstStyle/>
              <a:p>
                <a:pPr algn="ctr"/>
                <a:r>
                  <a:rPr lang="en-US" sz="1000" b="1" dirty="0" err="1"/>
                  <a:t>Rosogolla</a:t>
                </a:r>
                <a:endParaRPr lang="en-GB" sz="1000" b="1" dirty="0"/>
              </a:p>
            </p:txBody>
          </p:sp>
        </p:grpSp>
        <p:grpSp>
          <p:nvGrpSpPr>
            <p:cNvPr id="9" name="Group 8">
              <a:extLst>
                <a:ext uri="{FF2B5EF4-FFF2-40B4-BE49-F238E27FC236}">
                  <a16:creationId xmlns:a16="http://schemas.microsoft.com/office/drawing/2014/main" id="{8FB7A629-CC02-46E2-BE87-2A9724B7C8F9}"/>
                </a:ext>
              </a:extLst>
            </p:cNvPr>
            <p:cNvGrpSpPr/>
            <p:nvPr/>
          </p:nvGrpSpPr>
          <p:grpSpPr>
            <a:xfrm>
              <a:off x="2287375" y="5536715"/>
              <a:ext cx="1662510" cy="1190623"/>
              <a:chOff x="2491683" y="5546811"/>
              <a:chExt cx="1662510" cy="1190623"/>
            </a:xfrm>
          </p:grpSpPr>
          <p:pic>
            <p:nvPicPr>
              <p:cNvPr id="2062" name="Picture 14" descr="Mishti Doi | Bengali Mishti Doi Recipe ...">
                <a:extLst>
                  <a:ext uri="{FF2B5EF4-FFF2-40B4-BE49-F238E27FC236}">
                    <a16:creationId xmlns:a16="http://schemas.microsoft.com/office/drawing/2014/main" id="{7DA83086-328C-4004-9F0C-9F15434E84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1683" y="5546811"/>
                <a:ext cx="1662510" cy="94440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F0F4715-0D2F-4905-ABB2-1CB6B6B2C556}"/>
                  </a:ext>
                </a:extLst>
              </p:cNvPr>
              <p:cNvSpPr txBox="1"/>
              <p:nvPr/>
            </p:nvSpPr>
            <p:spPr>
              <a:xfrm>
                <a:off x="2859524" y="6491213"/>
                <a:ext cx="926828" cy="246221"/>
              </a:xfrm>
              <a:prstGeom prst="rect">
                <a:avLst/>
              </a:prstGeom>
              <a:noFill/>
            </p:spPr>
            <p:txBody>
              <a:bodyPr wrap="square" rtlCol="0">
                <a:spAutoFit/>
              </a:bodyPr>
              <a:lstStyle/>
              <a:p>
                <a:pPr algn="ctr"/>
                <a:r>
                  <a:rPr lang="en-US" sz="1000" b="1" dirty="0"/>
                  <a:t>Sweet Yogurt</a:t>
                </a:r>
                <a:endParaRPr lang="en-GB" sz="1000" b="1" dirty="0"/>
              </a:p>
            </p:txBody>
          </p:sp>
        </p:grpSp>
        <p:grpSp>
          <p:nvGrpSpPr>
            <p:cNvPr id="32" name="Group 31">
              <a:extLst>
                <a:ext uri="{FF2B5EF4-FFF2-40B4-BE49-F238E27FC236}">
                  <a16:creationId xmlns:a16="http://schemas.microsoft.com/office/drawing/2014/main" id="{1AA15CC9-694C-49B1-8DB8-B35BAD9F7A36}"/>
                </a:ext>
              </a:extLst>
            </p:cNvPr>
            <p:cNvGrpSpPr/>
            <p:nvPr/>
          </p:nvGrpSpPr>
          <p:grpSpPr>
            <a:xfrm>
              <a:off x="5674126" y="5531924"/>
              <a:ext cx="1251961" cy="1200204"/>
              <a:chOff x="5634926" y="5531924"/>
              <a:chExt cx="1251961" cy="1200204"/>
            </a:xfrm>
          </p:grpSpPr>
          <p:pic>
            <p:nvPicPr>
              <p:cNvPr id="2086" name="Picture 38" descr="Tangail Chomchom&quot; The tradition of my city — Steemit">
                <a:extLst>
                  <a:ext uri="{FF2B5EF4-FFF2-40B4-BE49-F238E27FC236}">
                    <a16:creationId xmlns:a16="http://schemas.microsoft.com/office/drawing/2014/main" id="{F5957F2C-0F18-452A-AFB3-82CBCA2F02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flipV="1">
                <a:off x="5634926" y="5531924"/>
                <a:ext cx="1251961" cy="94801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F4ACE35-05A7-4011-90C3-B8C450DAC7AC}"/>
                  </a:ext>
                </a:extLst>
              </p:cNvPr>
              <p:cNvSpPr txBox="1"/>
              <p:nvPr/>
            </p:nvSpPr>
            <p:spPr>
              <a:xfrm>
                <a:off x="5855487" y="6485907"/>
                <a:ext cx="810839" cy="246221"/>
              </a:xfrm>
              <a:prstGeom prst="rect">
                <a:avLst/>
              </a:prstGeom>
              <a:noFill/>
            </p:spPr>
            <p:txBody>
              <a:bodyPr wrap="square" rtlCol="0">
                <a:spAutoFit/>
              </a:bodyPr>
              <a:lstStyle/>
              <a:p>
                <a:pPr algn="ctr"/>
                <a:r>
                  <a:rPr lang="en-US" sz="1000" b="1" dirty="0" err="1"/>
                  <a:t>Chomchom</a:t>
                </a:r>
                <a:endParaRPr lang="en-GB" sz="1000" b="1" dirty="0"/>
              </a:p>
            </p:txBody>
          </p:sp>
        </p:grpSp>
        <p:grpSp>
          <p:nvGrpSpPr>
            <p:cNvPr id="11" name="Group 10">
              <a:extLst>
                <a:ext uri="{FF2B5EF4-FFF2-40B4-BE49-F238E27FC236}">
                  <a16:creationId xmlns:a16="http://schemas.microsoft.com/office/drawing/2014/main" id="{A95CEC35-CE34-4B6B-B739-A1626F79464E}"/>
                </a:ext>
              </a:extLst>
            </p:cNvPr>
            <p:cNvGrpSpPr/>
            <p:nvPr/>
          </p:nvGrpSpPr>
          <p:grpSpPr>
            <a:xfrm>
              <a:off x="7121181" y="5539863"/>
              <a:ext cx="1403017" cy="1184327"/>
              <a:chOff x="7250327" y="5556347"/>
              <a:chExt cx="1403017" cy="1184327"/>
            </a:xfrm>
          </p:grpSpPr>
          <p:pic>
            <p:nvPicPr>
              <p:cNvPr id="2088" name="Picture 40" descr="Cham Cham Recipe | Cham Cham Sweet ...">
                <a:extLst>
                  <a:ext uri="{FF2B5EF4-FFF2-40B4-BE49-F238E27FC236}">
                    <a16:creationId xmlns:a16="http://schemas.microsoft.com/office/drawing/2014/main" id="{A3A421B1-8FD4-47E0-9EC9-74D281065F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0327" y="5556347"/>
                <a:ext cx="1403017" cy="93486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240C8C4-CCF6-4CAD-A36E-BCE37CB8697A}"/>
                  </a:ext>
                </a:extLst>
              </p:cNvPr>
              <p:cNvSpPr txBox="1"/>
              <p:nvPr/>
            </p:nvSpPr>
            <p:spPr>
              <a:xfrm>
                <a:off x="7352609" y="6494453"/>
                <a:ext cx="1198452" cy="246221"/>
              </a:xfrm>
              <a:prstGeom prst="rect">
                <a:avLst/>
              </a:prstGeom>
              <a:noFill/>
            </p:spPr>
            <p:txBody>
              <a:bodyPr wrap="square" rtlCol="0">
                <a:spAutoFit/>
              </a:bodyPr>
              <a:lstStyle/>
              <a:p>
                <a:pPr algn="ctr"/>
                <a:r>
                  <a:rPr lang="en-US" sz="1000" b="1" dirty="0"/>
                  <a:t> </a:t>
                </a:r>
                <a:r>
                  <a:rPr lang="en-US" sz="1000" b="1" dirty="0" err="1"/>
                  <a:t>Malai</a:t>
                </a:r>
                <a:r>
                  <a:rPr lang="en-US" sz="1000" b="1" dirty="0"/>
                  <a:t> </a:t>
                </a:r>
                <a:r>
                  <a:rPr lang="en-US" sz="1000" b="1" dirty="0" err="1"/>
                  <a:t>Chomchom</a:t>
                </a:r>
                <a:endParaRPr lang="en-GB" sz="1000" b="1" dirty="0"/>
              </a:p>
            </p:txBody>
          </p:sp>
        </p:grpSp>
        <p:grpSp>
          <p:nvGrpSpPr>
            <p:cNvPr id="12" name="Group 11">
              <a:extLst>
                <a:ext uri="{FF2B5EF4-FFF2-40B4-BE49-F238E27FC236}">
                  <a16:creationId xmlns:a16="http://schemas.microsoft.com/office/drawing/2014/main" id="{2913939E-CF6E-44B2-BE54-5CE7AC2825AE}"/>
                </a:ext>
              </a:extLst>
            </p:cNvPr>
            <p:cNvGrpSpPr/>
            <p:nvPr/>
          </p:nvGrpSpPr>
          <p:grpSpPr>
            <a:xfrm>
              <a:off x="8719292" y="5545748"/>
              <a:ext cx="1403017" cy="1172556"/>
              <a:chOff x="8805581" y="5556348"/>
              <a:chExt cx="1403017" cy="1172556"/>
            </a:xfrm>
          </p:grpSpPr>
          <p:pic>
            <p:nvPicPr>
              <p:cNvPr id="2094" name="Picture 46" descr="Khala Jam Recipe | TikTok">
                <a:extLst>
                  <a:ext uri="{FF2B5EF4-FFF2-40B4-BE49-F238E27FC236}">
                    <a16:creationId xmlns:a16="http://schemas.microsoft.com/office/drawing/2014/main" id="{8D258FC0-964F-42E2-A944-AB77CA58B3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9039657" y="5322272"/>
                <a:ext cx="934866" cy="140301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DB50938-BAE7-4368-8E59-207A80211B0A}"/>
                  </a:ext>
                </a:extLst>
              </p:cNvPr>
              <p:cNvSpPr txBox="1"/>
              <p:nvPr/>
            </p:nvSpPr>
            <p:spPr>
              <a:xfrm>
                <a:off x="9169020" y="6482683"/>
                <a:ext cx="676141" cy="246221"/>
              </a:xfrm>
              <a:prstGeom prst="rect">
                <a:avLst/>
              </a:prstGeom>
              <a:noFill/>
            </p:spPr>
            <p:txBody>
              <a:bodyPr wrap="square" rtlCol="0">
                <a:spAutoFit/>
              </a:bodyPr>
              <a:lstStyle/>
              <a:p>
                <a:pPr algn="ctr"/>
                <a:r>
                  <a:rPr lang="en-US" sz="1000" b="1" dirty="0" err="1"/>
                  <a:t>Kalo</a:t>
                </a:r>
                <a:r>
                  <a:rPr lang="en-US" sz="1000" b="1" dirty="0"/>
                  <a:t> jam</a:t>
                </a:r>
                <a:endParaRPr lang="en-GB" sz="1000" b="1" dirty="0"/>
              </a:p>
            </p:txBody>
          </p:sp>
        </p:grpSp>
        <p:grpSp>
          <p:nvGrpSpPr>
            <p:cNvPr id="13" name="Group 12">
              <a:extLst>
                <a:ext uri="{FF2B5EF4-FFF2-40B4-BE49-F238E27FC236}">
                  <a16:creationId xmlns:a16="http://schemas.microsoft.com/office/drawing/2014/main" id="{1BB955C6-B575-471E-A10A-0724AD4C6C97}"/>
                </a:ext>
              </a:extLst>
            </p:cNvPr>
            <p:cNvGrpSpPr/>
            <p:nvPr/>
          </p:nvGrpSpPr>
          <p:grpSpPr>
            <a:xfrm>
              <a:off x="10317402" y="5540980"/>
              <a:ext cx="1417734" cy="1182092"/>
              <a:chOff x="10317402" y="5546811"/>
              <a:chExt cx="1417734" cy="1182092"/>
            </a:xfrm>
          </p:grpSpPr>
          <p:pic>
            <p:nvPicPr>
              <p:cNvPr id="2092" name="Picture 44" descr="A traditional Bengali sweets arrangement with Mishti Doi as the main  highlight | Premium AI-generated image">
                <a:extLst>
                  <a:ext uri="{FF2B5EF4-FFF2-40B4-BE49-F238E27FC236}">
                    <a16:creationId xmlns:a16="http://schemas.microsoft.com/office/drawing/2014/main" id="{9B987821-C58B-4074-971E-EF1D6C91B3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800000" flipV="1">
                <a:off x="10317402" y="5546811"/>
                <a:ext cx="1417734" cy="94440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C1DD2EBA-C675-4940-90B7-AA9EEF3D3216}"/>
                  </a:ext>
                </a:extLst>
              </p:cNvPr>
              <p:cNvSpPr txBox="1"/>
              <p:nvPr/>
            </p:nvSpPr>
            <p:spPr>
              <a:xfrm>
                <a:off x="10511599" y="6482682"/>
                <a:ext cx="1029341" cy="246221"/>
              </a:xfrm>
              <a:prstGeom prst="rect">
                <a:avLst/>
              </a:prstGeom>
              <a:noFill/>
            </p:spPr>
            <p:txBody>
              <a:bodyPr wrap="square" rtlCol="0">
                <a:spAutoFit/>
              </a:bodyPr>
              <a:lstStyle/>
              <a:p>
                <a:pPr algn="ctr"/>
                <a:r>
                  <a:rPr lang="en-US" sz="1000" b="1" dirty="0"/>
                  <a:t>Sandesh/Burfi</a:t>
                </a:r>
                <a:endParaRPr lang="en-GB" sz="1000" b="1" dirty="0"/>
              </a:p>
            </p:txBody>
          </p:sp>
        </p:grpSp>
      </p:grpSp>
      <p:grpSp>
        <p:nvGrpSpPr>
          <p:cNvPr id="62" name="Group 61">
            <a:extLst>
              <a:ext uri="{FF2B5EF4-FFF2-40B4-BE49-F238E27FC236}">
                <a16:creationId xmlns:a16="http://schemas.microsoft.com/office/drawing/2014/main" id="{B2BCFB66-411F-46BB-8954-4EF11993D0A7}"/>
              </a:ext>
            </a:extLst>
          </p:cNvPr>
          <p:cNvGrpSpPr/>
          <p:nvPr/>
        </p:nvGrpSpPr>
        <p:grpSpPr>
          <a:xfrm>
            <a:off x="7458992" y="632248"/>
            <a:ext cx="4106487" cy="4677162"/>
            <a:chOff x="7377530" y="530701"/>
            <a:chExt cx="4106487" cy="4677162"/>
          </a:xfrm>
        </p:grpSpPr>
        <p:sp>
          <p:nvSpPr>
            <p:cNvPr id="6" name="TextBox 5">
              <a:extLst>
                <a:ext uri="{FF2B5EF4-FFF2-40B4-BE49-F238E27FC236}">
                  <a16:creationId xmlns:a16="http://schemas.microsoft.com/office/drawing/2014/main" id="{D918A9F0-B5AF-4C91-921B-94C527D2077E}"/>
                </a:ext>
              </a:extLst>
            </p:cNvPr>
            <p:cNvSpPr txBox="1"/>
            <p:nvPr/>
          </p:nvSpPr>
          <p:spPr>
            <a:xfrm>
              <a:off x="7377530" y="3761313"/>
              <a:ext cx="4106487" cy="1446550"/>
            </a:xfrm>
            <a:prstGeom prst="rect">
              <a:avLst/>
            </a:prstGeom>
            <a:noFill/>
          </p:spPr>
          <p:txBody>
            <a:bodyPr wrap="square" rtlCol="0">
              <a:spAutoFit/>
            </a:bodyPr>
            <a:lstStyle/>
            <a:p>
              <a:pPr algn="r"/>
              <a:r>
                <a:rPr lang="en-GB" sz="1400" b="1" dirty="0">
                  <a:solidFill>
                    <a:srgbClr val="C00000"/>
                  </a:solidFill>
                  <a:effectLst/>
                  <a:ea typeface="Calibri" panose="020F0502020204030204" pitchFamily="34" charset="0"/>
                  <a:cs typeface="Vrinda" panose="020B0502040204020203" pitchFamily="34" charset="0"/>
                </a:rPr>
                <a:t>Rice cake (</a:t>
              </a:r>
              <a:r>
                <a:rPr lang="en-GB" sz="1400" b="1" dirty="0" err="1">
                  <a:solidFill>
                    <a:srgbClr val="C00000"/>
                  </a:solidFill>
                  <a:effectLst/>
                  <a:ea typeface="Calibri" panose="020F0502020204030204" pitchFamily="34" charset="0"/>
                  <a:cs typeface="Vrinda" panose="020B0502040204020203" pitchFamily="34" charset="0"/>
                </a:rPr>
                <a:t>pitha</a:t>
              </a:r>
              <a:r>
                <a:rPr lang="en-GB" sz="1400" b="1" dirty="0">
                  <a:solidFill>
                    <a:srgbClr val="C00000"/>
                  </a:solidFill>
                  <a:effectLst/>
                  <a:ea typeface="Calibri" panose="020F0502020204030204" pitchFamily="34" charset="0"/>
                  <a:cs typeface="Vrinda" panose="020B0502040204020203" pitchFamily="34" charset="0"/>
                </a:rPr>
                <a:t>)</a:t>
              </a:r>
              <a:r>
                <a:rPr lang="en-GB" sz="1400" b="1" dirty="0">
                  <a:solidFill>
                    <a:srgbClr val="005636"/>
                  </a:solidFill>
                  <a:effectLst/>
                  <a:ea typeface="Calibri" panose="020F0502020204030204" pitchFamily="34" charset="0"/>
                  <a:cs typeface="Vrinda" panose="020B0502040204020203" pitchFamily="34" charset="0"/>
                </a:rPr>
                <a:t> </a:t>
              </a:r>
              <a:r>
                <a:rPr lang="en-GB" sz="1400" dirty="0">
                  <a:solidFill>
                    <a:srgbClr val="005636"/>
                  </a:solidFill>
                  <a:effectLst/>
                  <a:ea typeface="Calibri" panose="020F0502020204030204" pitchFamily="34" charset="0"/>
                  <a:cs typeface="Vrinda" panose="020B0502040204020203" pitchFamily="34" charset="0"/>
                </a:rPr>
                <a:t>is famous desserts in Bangladesh and made with rice flour, milk, coconut, sugar or molasses. There are many types of </a:t>
              </a:r>
              <a:r>
                <a:rPr lang="en-GB" sz="1400" dirty="0" err="1">
                  <a:solidFill>
                    <a:srgbClr val="005636"/>
                  </a:solidFill>
                  <a:effectLst/>
                  <a:ea typeface="Calibri" panose="020F0502020204030204" pitchFamily="34" charset="0"/>
                  <a:cs typeface="Vrinda" panose="020B0502040204020203" pitchFamily="34" charset="0"/>
                </a:rPr>
                <a:t>pitha</a:t>
              </a:r>
              <a:r>
                <a:rPr lang="en-GB" sz="1400" dirty="0">
                  <a:solidFill>
                    <a:srgbClr val="005636"/>
                  </a:solidFill>
                  <a:effectLst/>
                  <a:ea typeface="Calibri" panose="020F0502020204030204" pitchFamily="34" charset="0"/>
                  <a:cs typeface="Vrinda" panose="020B0502040204020203" pitchFamily="34" charset="0"/>
                </a:rPr>
                <a:t> in Bangladesh that’s why called the ‘Land of </a:t>
              </a:r>
              <a:r>
                <a:rPr lang="en-GB" sz="1400" dirty="0" err="1">
                  <a:solidFill>
                    <a:srgbClr val="005636"/>
                  </a:solidFill>
                  <a:ea typeface="Calibri" panose="020F0502020204030204" pitchFamily="34" charset="0"/>
                  <a:cs typeface="Vrinda" panose="020B0502040204020203" pitchFamily="34" charset="0"/>
                </a:rPr>
                <a:t>P</a:t>
              </a:r>
              <a:r>
                <a:rPr lang="en-GB" sz="1400" dirty="0" err="1">
                  <a:solidFill>
                    <a:srgbClr val="005636"/>
                  </a:solidFill>
                  <a:effectLst/>
                  <a:ea typeface="Calibri" panose="020F0502020204030204" pitchFamily="34" charset="0"/>
                  <a:cs typeface="Vrinda" panose="020B0502040204020203" pitchFamily="34" charset="0"/>
                </a:rPr>
                <a:t>ithapuli</a:t>
              </a:r>
              <a:r>
                <a:rPr lang="en-GB" sz="1400" dirty="0">
                  <a:solidFill>
                    <a:srgbClr val="005636"/>
                  </a:solidFill>
                  <a:effectLst/>
                  <a:ea typeface="Calibri" panose="020F0502020204030204" pitchFamily="34" charset="0"/>
                  <a:cs typeface="Vrinda" panose="020B0502040204020203" pitchFamily="34" charset="0"/>
                </a:rPr>
                <a:t>’. More rice cakes are made during winter than all year. </a:t>
              </a:r>
            </a:p>
            <a:p>
              <a:pPr algn="r"/>
              <a:endParaRPr lang="en-GB" dirty="0"/>
            </a:p>
          </p:txBody>
        </p:sp>
        <p:grpSp>
          <p:nvGrpSpPr>
            <p:cNvPr id="40" name="Group 39">
              <a:extLst>
                <a:ext uri="{FF2B5EF4-FFF2-40B4-BE49-F238E27FC236}">
                  <a16:creationId xmlns:a16="http://schemas.microsoft.com/office/drawing/2014/main" id="{BB0D4B7F-B4DB-4F3C-A94C-EF108A95F20C}"/>
                </a:ext>
              </a:extLst>
            </p:cNvPr>
            <p:cNvGrpSpPr/>
            <p:nvPr/>
          </p:nvGrpSpPr>
          <p:grpSpPr>
            <a:xfrm>
              <a:off x="7480158" y="530701"/>
              <a:ext cx="3901231" cy="3090596"/>
              <a:chOff x="7252362" y="845693"/>
              <a:chExt cx="3901231" cy="3090596"/>
            </a:xfrm>
          </p:grpSpPr>
          <p:grpSp>
            <p:nvGrpSpPr>
              <p:cNvPr id="37" name="Group 36">
                <a:extLst>
                  <a:ext uri="{FF2B5EF4-FFF2-40B4-BE49-F238E27FC236}">
                    <a16:creationId xmlns:a16="http://schemas.microsoft.com/office/drawing/2014/main" id="{B0B12C9A-1100-4281-A6C4-BC2576D3B237}"/>
                  </a:ext>
                </a:extLst>
              </p:cNvPr>
              <p:cNvGrpSpPr/>
              <p:nvPr/>
            </p:nvGrpSpPr>
            <p:grpSpPr>
              <a:xfrm>
                <a:off x="7252362" y="845693"/>
                <a:ext cx="3901231" cy="968904"/>
                <a:chOff x="7543171" y="2093684"/>
                <a:chExt cx="3901231" cy="968904"/>
              </a:xfrm>
            </p:grpSpPr>
            <p:grpSp>
              <p:nvGrpSpPr>
                <p:cNvPr id="22" name="Group 21">
                  <a:extLst>
                    <a:ext uri="{FF2B5EF4-FFF2-40B4-BE49-F238E27FC236}">
                      <a16:creationId xmlns:a16="http://schemas.microsoft.com/office/drawing/2014/main" id="{BAD1BE91-7D83-4973-8934-94D21768744E}"/>
                    </a:ext>
                  </a:extLst>
                </p:cNvPr>
                <p:cNvGrpSpPr/>
                <p:nvPr/>
              </p:nvGrpSpPr>
              <p:grpSpPr>
                <a:xfrm>
                  <a:off x="10364193" y="2102132"/>
                  <a:ext cx="1080209" cy="952009"/>
                  <a:chOff x="6791684" y="2172559"/>
                  <a:chExt cx="1080209" cy="952009"/>
                </a:xfrm>
              </p:grpSpPr>
              <p:pic>
                <p:nvPicPr>
                  <p:cNvPr id="2072" name="Picture 24" descr="Patishshapta Pitha, | Sonali Halal Food &amp; Cafe">
                    <a:extLst>
                      <a:ext uri="{FF2B5EF4-FFF2-40B4-BE49-F238E27FC236}">
                        <a16:creationId xmlns:a16="http://schemas.microsoft.com/office/drawing/2014/main" id="{5FF25D6F-CC86-4A33-9E24-132B838095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91684" y="2172559"/>
                    <a:ext cx="1080209" cy="70844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D6EC422C-534B-41AB-BFB0-05C127CD50D4}"/>
                      </a:ext>
                    </a:extLst>
                  </p:cNvPr>
                  <p:cNvSpPr txBox="1"/>
                  <p:nvPr/>
                </p:nvSpPr>
                <p:spPr>
                  <a:xfrm>
                    <a:off x="6941937" y="2878347"/>
                    <a:ext cx="779702" cy="246221"/>
                  </a:xfrm>
                  <a:prstGeom prst="rect">
                    <a:avLst/>
                  </a:prstGeom>
                  <a:noFill/>
                </p:spPr>
                <p:txBody>
                  <a:bodyPr wrap="square" rtlCol="0">
                    <a:spAutoFit/>
                  </a:bodyPr>
                  <a:lstStyle/>
                  <a:p>
                    <a:r>
                      <a:rPr lang="en-US" sz="1000" b="1" dirty="0" err="1"/>
                      <a:t>Patishapta</a:t>
                    </a:r>
                    <a:endParaRPr lang="en-GB" sz="1000" b="1" dirty="0"/>
                  </a:p>
                </p:txBody>
              </p:sp>
            </p:grpSp>
            <p:grpSp>
              <p:nvGrpSpPr>
                <p:cNvPr id="21" name="Group 20">
                  <a:extLst>
                    <a:ext uri="{FF2B5EF4-FFF2-40B4-BE49-F238E27FC236}">
                      <a16:creationId xmlns:a16="http://schemas.microsoft.com/office/drawing/2014/main" id="{1DF54645-AFF6-432A-A7B0-19B46048E66A}"/>
                    </a:ext>
                  </a:extLst>
                </p:cNvPr>
                <p:cNvGrpSpPr/>
                <p:nvPr/>
              </p:nvGrpSpPr>
              <p:grpSpPr>
                <a:xfrm>
                  <a:off x="7543171" y="2096452"/>
                  <a:ext cx="1236744" cy="963369"/>
                  <a:chOff x="8099721" y="1947292"/>
                  <a:chExt cx="1236744" cy="963369"/>
                </a:xfrm>
              </p:grpSpPr>
              <p:pic>
                <p:nvPicPr>
                  <p:cNvPr id="2078" name="Picture 30" descr="Jaggery pua pitha recipe | Gurer pua ...">
                    <a:extLst>
                      <a:ext uri="{FF2B5EF4-FFF2-40B4-BE49-F238E27FC236}">
                        <a16:creationId xmlns:a16="http://schemas.microsoft.com/office/drawing/2014/main" id="{1BE364F0-F8AC-4136-9B2F-A040B620C8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99721" y="1947292"/>
                    <a:ext cx="1236744" cy="71883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73F67C7B-3934-4EBD-8B62-4926FA21C8DF}"/>
                      </a:ext>
                    </a:extLst>
                  </p:cNvPr>
                  <p:cNvSpPr txBox="1"/>
                  <p:nvPr/>
                </p:nvSpPr>
                <p:spPr>
                  <a:xfrm>
                    <a:off x="8240810" y="2664440"/>
                    <a:ext cx="954566" cy="246221"/>
                  </a:xfrm>
                  <a:prstGeom prst="rect">
                    <a:avLst/>
                  </a:prstGeom>
                  <a:noFill/>
                </p:spPr>
                <p:txBody>
                  <a:bodyPr wrap="square" rtlCol="0">
                    <a:spAutoFit/>
                  </a:bodyPr>
                  <a:lstStyle/>
                  <a:p>
                    <a:r>
                      <a:rPr lang="en-US" sz="1000" b="1" dirty="0" err="1"/>
                      <a:t>Sandash</a:t>
                    </a:r>
                    <a:r>
                      <a:rPr lang="en-US" sz="1000" b="1" dirty="0"/>
                      <a:t> </a:t>
                    </a:r>
                    <a:r>
                      <a:rPr lang="en-US" sz="1000" b="1" dirty="0" err="1"/>
                      <a:t>Phita</a:t>
                    </a:r>
                    <a:endParaRPr lang="en-GB" sz="1000" b="1" dirty="0"/>
                  </a:p>
                </p:txBody>
              </p:sp>
            </p:grpSp>
            <p:grpSp>
              <p:nvGrpSpPr>
                <p:cNvPr id="23" name="Group 22">
                  <a:extLst>
                    <a:ext uri="{FF2B5EF4-FFF2-40B4-BE49-F238E27FC236}">
                      <a16:creationId xmlns:a16="http://schemas.microsoft.com/office/drawing/2014/main" id="{4A881B2A-0810-43A5-AF7E-55894CA25CCE}"/>
                    </a:ext>
                  </a:extLst>
                </p:cNvPr>
                <p:cNvGrpSpPr/>
                <p:nvPr/>
              </p:nvGrpSpPr>
              <p:grpSpPr>
                <a:xfrm>
                  <a:off x="8986583" y="2093684"/>
                  <a:ext cx="1170941" cy="968904"/>
                  <a:chOff x="9364330" y="2072729"/>
                  <a:chExt cx="1170941" cy="968904"/>
                </a:xfrm>
              </p:grpSpPr>
              <p:pic>
                <p:nvPicPr>
                  <p:cNvPr id="2070" name="Picture 22" descr="How To Make Easy &amp; Quick Vapa Pitha | Bhapa Pitha Recipe |Tekeli Pitha  Recipe |Sumi's Cooking Corner - YouTube">
                    <a:extLst>
                      <a:ext uri="{FF2B5EF4-FFF2-40B4-BE49-F238E27FC236}">
                        <a16:creationId xmlns:a16="http://schemas.microsoft.com/office/drawing/2014/main" id="{E417A817-BFA2-4DEE-BB83-72ED24B1FD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64330" y="2072729"/>
                    <a:ext cx="1170941" cy="71883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007673A8-7305-44A3-99B8-77B5DBF92E48}"/>
                      </a:ext>
                    </a:extLst>
                  </p:cNvPr>
                  <p:cNvSpPr txBox="1"/>
                  <p:nvPr/>
                </p:nvSpPr>
                <p:spPr>
                  <a:xfrm>
                    <a:off x="9534986" y="2795412"/>
                    <a:ext cx="829629" cy="246221"/>
                  </a:xfrm>
                  <a:prstGeom prst="rect">
                    <a:avLst/>
                  </a:prstGeom>
                  <a:noFill/>
                </p:spPr>
                <p:txBody>
                  <a:bodyPr wrap="square" rtlCol="0">
                    <a:spAutoFit/>
                  </a:bodyPr>
                  <a:lstStyle/>
                  <a:p>
                    <a:r>
                      <a:rPr lang="en-US" sz="1000" b="1" dirty="0" err="1"/>
                      <a:t>Bhapa</a:t>
                    </a:r>
                    <a:r>
                      <a:rPr lang="en-US" sz="1000" b="1" dirty="0"/>
                      <a:t> </a:t>
                    </a:r>
                    <a:r>
                      <a:rPr lang="en-US" sz="1000" b="1" dirty="0" err="1"/>
                      <a:t>Pitha</a:t>
                    </a:r>
                    <a:endParaRPr lang="en-GB" sz="1000" b="1" dirty="0"/>
                  </a:p>
                </p:txBody>
              </p:sp>
            </p:grpSp>
          </p:grpSp>
          <p:grpSp>
            <p:nvGrpSpPr>
              <p:cNvPr id="38" name="Group 37">
                <a:extLst>
                  <a:ext uri="{FF2B5EF4-FFF2-40B4-BE49-F238E27FC236}">
                    <a16:creationId xmlns:a16="http://schemas.microsoft.com/office/drawing/2014/main" id="{AC413ECE-212B-4398-93FB-F680DDDE6D78}"/>
                  </a:ext>
                </a:extLst>
              </p:cNvPr>
              <p:cNvGrpSpPr/>
              <p:nvPr/>
            </p:nvGrpSpPr>
            <p:grpSpPr>
              <a:xfrm>
                <a:off x="7252362" y="1905307"/>
                <a:ext cx="3901231" cy="975220"/>
                <a:chOff x="7543171" y="3210107"/>
                <a:chExt cx="3901231" cy="975220"/>
              </a:xfrm>
            </p:grpSpPr>
            <p:grpSp>
              <p:nvGrpSpPr>
                <p:cNvPr id="15" name="Group 14">
                  <a:extLst>
                    <a:ext uri="{FF2B5EF4-FFF2-40B4-BE49-F238E27FC236}">
                      <a16:creationId xmlns:a16="http://schemas.microsoft.com/office/drawing/2014/main" id="{9EF7732B-D0A8-4163-8FE4-0126CD4B435F}"/>
                    </a:ext>
                  </a:extLst>
                </p:cNvPr>
                <p:cNvGrpSpPr/>
                <p:nvPr/>
              </p:nvGrpSpPr>
              <p:grpSpPr>
                <a:xfrm>
                  <a:off x="7543171" y="3217324"/>
                  <a:ext cx="1194989" cy="960787"/>
                  <a:chOff x="10563136" y="2176737"/>
                  <a:chExt cx="1194989" cy="960787"/>
                </a:xfrm>
              </p:grpSpPr>
              <p:pic>
                <p:nvPicPr>
                  <p:cNvPr id="2082" name="Picture 34" descr="Nokshi Pitha | Experiences of a Gastronomad">
                    <a:extLst>
                      <a:ext uri="{FF2B5EF4-FFF2-40B4-BE49-F238E27FC236}">
                        <a16:creationId xmlns:a16="http://schemas.microsoft.com/office/drawing/2014/main" id="{C6AFD18E-AFF5-4633-AE1A-EBAF409F49D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63136" y="2176737"/>
                    <a:ext cx="1194989" cy="71883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1C47450-D555-4CDF-8CA2-C1F9EC39EE46}"/>
                      </a:ext>
                    </a:extLst>
                  </p:cNvPr>
                  <p:cNvSpPr txBox="1"/>
                  <p:nvPr/>
                </p:nvSpPr>
                <p:spPr>
                  <a:xfrm>
                    <a:off x="10735782" y="2891303"/>
                    <a:ext cx="849697" cy="246221"/>
                  </a:xfrm>
                  <a:prstGeom prst="rect">
                    <a:avLst/>
                  </a:prstGeom>
                  <a:noFill/>
                </p:spPr>
                <p:txBody>
                  <a:bodyPr wrap="square" rtlCol="0">
                    <a:spAutoFit/>
                  </a:bodyPr>
                  <a:lstStyle/>
                  <a:p>
                    <a:r>
                      <a:rPr lang="en-US" sz="1000" b="1" dirty="0" err="1"/>
                      <a:t>Nokshi</a:t>
                    </a:r>
                    <a:r>
                      <a:rPr lang="en-US" sz="1000" b="1" dirty="0"/>
                      <a:t> </a:t>
                    </a:r>
                    <a:r>
                      <a:rPr lang="en-US" sz="1000" b="1" dirty="0" err="1"/>
                      <a:t>Phita</a:t>
                    </a:r>
                    <a:endParaRPr lang="en-GB" sz="1000" b="1" dirty="0"/>
                  </a:p>
                </p:txBody>
              </p:sp>
            </p:grpSp>
            <p:grpSp>
              <p:nvGrpSpPr>
                <p:cNvPr id="20" name="Group 19">
                  <a:extLst>
                    <a:ext uri="{FF2B5EF4-FFF2-40B4-BE49-F238E27FC236}">
                      <a16:creationId xmlns:a16="http://schemas.microsoft.com/office/drawing/2014/main" id="{60314983-3B53-47A1-9857-791AF8F7D46C}"/>
                    </a:ext>
                  </a:extLst>
                </p:cNvPr>
                <p:cNvGrpSpPr/>
                <p:nvPr/>
              </p:nvGrpSpPr>
              <p:grpSpPr>
                <a:xfrm>
                  <a:off x="8929063" y="3210107"/>
                  <a:ext cx="1080209" cy="975220"/>
                  <a:chOff x="6166004" y="3625083"/>
                  <a:chExt cx="1080209" cy="975220"/>
                </a:xfrm>
              </p:grpSpPr>
              <p:pic>
                <p:nvPicPr>
                  <p:cNvPr id="2074" name="Picture 26" descr="Bengali Pitha Recipes Archives - Cookish Creation">
                    <a:extLst>
                      <a:ext uri="{FF2B5EF4-FFF2-40B4-BE49-F238E27FC236}">
                        <a16:creationId xmlns:a16="http://schemas.microsoft.com/office/drawing/2014/main" id="{7502F6AD-27AC-48A6-A71E-D1C89410647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66004" y="3625083"/>
                    <a:ext cx="1080209" cy="71883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7DD14BF-F5B8-49F6-BB12-ED7823782EE3}"/>
                      </a:ext>
                    </a:extLst>
                  </p:cNvPr>
                  <p:cNvSpPr txBox="1"/>
                  <p:nvPr/>
                </p:nvSpPr>
                <p:spPr>
                  <a:xfrm>
                    <a:off x="6354506" y="4347681"/>
                    <a:ext cx="703204" cy="252622"/>
                  </a:xfrm>
                  <a:prstGeom prst="rect">
                    <a:avLst/>
                  </a:prstGeom>
                  <a:noFill/>
                </p:spPr>
                <p:txBody>
                  <a:bodyPr wrap="square" rtlCol="0">
                    <a:spAutoFit/>
                  </a:bodyPr>
                  <a:lstStyle/>
                  <a:p>
                    <a:r>
                      <a:rPr lang="en-US" sz="1000" b="1" dirty="0"/>
                      <a:t>Puli </a:t>
                    </a:r>
                    <a:r>
                      <a:rPr lang="en-US" sz="1000" b="1" dirty="0" err="1"/>
                      <a:t>Phita</a:t>
                    </a:r>
                    <a:endParaRPr lang="en-GB" sz="1000" b="1" dirty="0"/>
                  </a:p>
                </p:txBody>
              </p:sp>
            </p:grpSp>
            <p:grpSp>
              <p:nvGrpSpPr>
                <p:cNvPr id="17" name="Group 16">
                  <a:extLst>
                    <a:ext uri="{FF2B5EF4-FFF2-40B4-BE49-F238E27FC236}">
                      <a16:creationId xmlns:a16="http://schemas.microsoft.com/office/drawing/2014/main" id="{C7D935E8-3CB5-417D-8DBE-2D806DB1D631}"/>
                    </a:ext>
                  </a:extLst>
                </p:cNvPr>
                <p:cNvGrpSpPr/>
                <p:nvPr/>
              </p:nvGrpSpPr>
              <p:grpSpPr>
                <a:xfrm>
                  <a:off x="10200176" y="3219069"/>
                  <a:ext cx="1244226" cy="957296"/>
                  <a:chOff x="9839932" y="3453763"/>
                  <a:chExt cx="1244226" cy="957296"/>
                </a:xfrm>
              </p:grpSpPr>
              <p:pic>
                <p:nvPicPr>
                  <p:cNvPr id="2080" name="Picture 32" descr="দুধ পুলি পিঠা ।। দুধে ভেজানো শীতের পুলি পিঠা ।। Bangladeshi Dudh Puli ।।  Pitha Puli Pitha Recipe - YouTube">
                    <a:extLst>
                      <a:ext uri="{FF2B5EF4-FFF2-40B4-BE49-F238E27FC236}">
                        <a16:creationId xmlns:a16="http://schemas.microsoft.com/office/drawing/2014/main" id="{233D754F-8B6A-4E4F-9E6C-A16EA10A0AB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39932" y="3453763"/>
                    <a:ext cx="1244226" cy="71367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F3447F35-4D59-4264-AD17-BEEE325E7BE4}"/>
                      </a:ext>
                    </a:extLst>
                  </p:cNvPr>
                  <p:cNvSpPr txBox="1"/>
                  <p:nvPr/>
                </p:nvSpPr>
                <p:spPr>
                  <a:xfrm>
                    <a:off x="10125796" y="4164838"/>
                    <a:ext cx="672499" cy="246221"/>
                  </a:xfrm>
                  <a:prstGeom prst="rect">
                    <a:avLst/>
                  </a:prstGeom>
                  <a:noFill/>
                </p:spPr>
                <p:txBody>
                  <a:bodyPr wrap="square" rtlCol="0">
                    <a:spAutoFit/>
                  </a:bodyPr>
                  <a:lstStyle/>
                  <a:p>
                    <a:r>
                      <a:rPr lang="en-US" sz="1000" b="1" dirty="0"/>
                      <a:t>Milk Puli</a:t>
                    </a:r>
                    <a:endParaRPr lang="en-GB" sz="1000" b="1" dirty="0"/>
                  </a:p>
                </p:txBody>
              </p:sp>
            </p:grpSp>
          </p:grpSp>
          <p:grpSp>
            <p:nvGrpSpPr>
              <p:cNvPr id="39" name="Group 38">
                <a:extLst>
                  <a:ext uri="{FF2B5EF4-FFF2-40B4-BE49-F238E27FC236}">
                    <a16:creationId xmlns:a16="http://schemas.microsoft.com/office/drawing/2014/main" id="{E0462B96-B666-4714-B31B-74C967AA85F5}"/>
                  </a:ext>
                </a:extLst>
              </p:cNvPr>
              <p:cNvGrpSpPr/>
              <p:nvPr/>
            </p:nvGrpSpPr>
            <p:grpSpPr>
              <a:xfrm>
                <a:off x="7252362" y="2971237"/>
                <a:ext cx="3895673" cy="965052"/>
                <a:chOff x="7551256" y="4249911"/>
                <a:chExt cx="3895673" cy="965052"/>
              </a:xfrm>
            </p:grpSpPr>
            <p:grpSp>
              <p:nvGrpSpPr>
                <p:cNvPr id="19" name="Group 18">
                  <a:extLst>
                    <a:ext uri="{FF2B5EF4-FFF2-40B4-BE49-F238E27FC236}">
                      <a16:creationId xmlns:a16="http://schemas.microsoft.com/office/drawing/2014/main" id="{5EFC28DA-0B39-4C1B-870B-E8C4522B0927}"/>
                    </a:ext>
                  </a:extLst>
                </p:cNvPr>
                <p:cNvGrpSpPr/>
                <p:nvPr/>
              </p:nvGrpSpPr>
              <p:grpSpPr>
                <a:xfrm>
                  <a:off x="8840926" y="4251218"/>
                  <a:ext cx="1170940" cy="962439"/>
                  <a:chOff x="5424008" y="2456860"/>
                  <a:chExt cx="1170940" cy="962439"/>
                </a:xfrm>
              </p:grpSpPr>
              <p:pic>
                <p:nvPicPr>
                  <p:cNvPr id="2076" name="Picture 28" descr="Winter Pitha of Bangladesh :: Behance">
                    <a:extLst>
                      <a:ext uri="{FF2B5EF4-FFF2-40B4-BE49-F238E27FC236}">
                        <a16:creationId xmlns:a16="http://schemas.microsoft.com/office/drawing/2014/main" id="{87FE5867-DC75-43CC-99E9-F3920B0BCEE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24008" y="2456860"/>
                    <a:ext cx="1170940" cy="71883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633C7913-D400-4260-B2C5-47CA7E5F93F5}"/>
                      </a:ext>
                    </a:extLst>
                  </p:cNvPr>
                  <p:cNvSpPr txBox="1"/>
                  <p:nvPr/>
                </p:nvSpPr>
                <p:spPr>
                  <a:xfrm>
                    <a:off x="5627476" y="3173078"/>
                    <a:ext cx="764004" cy="246221"/>
                  </a:xfrm>
                  <a:prstGeom prst="rect">
                    <a:avLst/>
                  </a:prstGeom>
                  <a:noFill/>
                </p:spPr>
                <p:txBody>
                  <a:bodyPr wrap="square" rtlCol="0">
                    <a:spAutoFit/>
                  </a:bodyPr>
                  <a:lstStyle/>
                  <a:p>
                    <a:r>
                      <a:rPr lang="en-US" sz="1000" b="1" dirty="0"/>
                      <a:t>Milk </a:t>
                    </a:r>
                    <a:r>
                      <a:rPr lang="en-US" sz="1000" b="1" dirty="0" err="1"/>
                      <a:t>Chitoi</a:t>
                    </a:r>
                    <a:endParaRPr lang="en-GB" sz="1000" b="1" dirty="0"/>
                  </a:p>
                </p:txBody>
              </p:sp>
            </p:grpSp>
            <p:grpSp>
              <p:nvGrpSpPr>
                <p:cNvPr id="18" name="Group 17">
                  <a:extLst>
                    <a:ext uri="{FF2B5EF4-FFF2-40B4-BE49-F238E27FC236}">
                      <a16:creationId xmlns:a16="http://schemas.microsoft.com/office/drawing/2014/main" id="{DE9B07C7-B49C-4652-A7B8-1378421D4548}"/>
                    </a:ext>
                  </a:extLst>
                </p:cNvPr>
                <p:cNvGrpSpPr/>
                <p:nvPr/>
              </p:nvGrpSpPr>
              <p:grpSpPr>
                <a:xfrm>
                  <a:off x="7551256" y="4252044"/>
                  <a:ext cx="1133954" cy="960787"/>
                  <a:chOff x="8105730" y="3233042"/>
                  <a:chExt cx="1133954" cy="960787"/>
                </a:xfrm>
              </p:grpSpPr>
              <p:pic>
                <p:nvPicPr>
                  <p:cNvPr id="1030" name="Picture 6" descr="Chitoi Pitha Recipe | Easy Pitha Recipe ...">
                    <a:extLst>
                      <a:ext uri="{FF2B5EF4-FFF2-40B4-BE49-F238E27FC236}">
                        <a16:creationId xmlns:a16="http://schemas.microsoft.com/office/drawing/2014/main" id="{658B838A-74B1-4954-BA0E-DB5FBF149E9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05730" y="3233042"/>
                    <a:ext cx="1133954" cy="718831"/>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8AA1CDE5-053F-4819-874D-F91B56B81AAA}"/>
                      </a:ext>
                    </a:extLst>
                  </p:cNvPr>
                  <p:cNvSpPr txBox="1"/>
                  <p:nvPr/>
                </p:nvSpPr>
                <p:spPr>
                  <a:xfrm>
                    <a:off x="8257893" y="3947608"/>
                    <a:ext cx="829629" cy="246221"/>
                  </a:xfrm>
                  <a:prstGeom prst="rect">
                    <a:avLst/>
                  </a:prstGeom>
                  <a:noFill/>
                </p:spPr>
                <p:txBody>
                  <a:bodyPr wrap="square" rtlCol="0">
                    <a:spAutoFit/>
                  </a:bodyPr>
                  <a:lstStyle/>
                  <a:p>
                    <a:r>
                      <a:rPr lang="en-US" sz="1000" b="1" dirty="0" err="1"/>
                      <a:t>Chitoi</a:t>
                    </a:r>
                    <a:r>
                      <a:rPr lang="en-US" sz="1000" b="1" dirty="0"/>
                      <a:t> </a:t>
                    </a:r>
                    <a:r>
                      <a:rPr lang="en-US" sz="1000" b="1" dirty="0" err="1"/>
                      <a:t>Pitha</a:t>
                    </a:r>
                    <a:endParaRPr lang="en-GB" sz="1000" b="1" dirty="0"/>
                  </a:p>
                </p:txBody>
              </p:sp>
            </p:grpSp>
            <p:grpSp>
              <p:nvGrpSpPr>
                <p:cNvPr id="35" name="Group 34">
                  <a:extLst>
                    <a:ext uri="{FF2B5EF4-FFF2-40B4-BE49-F238E27FC236}">
                      <a16:creationId xmlns:a16="http://schemas.microsoft.com/office/drawing/2014/main" id="{B601FB05-3C53-456E-9763-98B02FAAF606}"/>
                    </a:ext>
                  </a:extLst>
                </p:cNvPr>
                <p:cNvGrpSpPr/>
                <p:nvPr/>
              </p:nvGrpSpPr>
              <p:grpSpPr>
                <a:xfrm>
                  <a:off x="10167583" y="4249911"/>
                  <a:ext cx="1279346" cy="965052"/>
                  <a:chOff x="4946803" y="4643239"/>
                  <a:chExt cx="1279346" cy="965052"/>
                </a:xfrm>
              </p:grpSpPr>
              <p:pic>
                <p:nvPicPr>
                  <p:cNvPr id="1026" name="Picture 2" descr="বাংলাদেশী ফুলঝুরি পিঠা রেসিপি_সাজ সুন্দরী নকশী পিঠা | Looking nice Crispy &amp;  Tasty Fuljhuri Pitha BD - YouTube">
                    <a:extLst>
                      <a:ext uri="{FF2B5EF4-FFF2-40B4-BE49-F238E27FC236}">
                        <a16:creationId xmlns:a16="http://schemas.microsoft.com/office/drawing/2014/main" id="{4E50988F-D49B-481F-AA3D-D92F7A9E553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6803" y="4643239"/>
                    <a:ext cx="1279346" cy="71883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2C66B6-40C1-4D45-8DF2-E7BD190E8F08}"/>
                      </a:ext>
                    </a:extLst>
                  </p:cNvPr>
                  <p:cNvSpPr txBox="1"/>
                  <p:nvPr/>
                </p:nvSpPr>
                <p:spPr>
                  <a:xfrm>
                    <a:off x="5108007" y="5362070"/>
                    <a:ext cx="956938" cy="246221"/>
                  </a:xfrm>
                  <a:prstGeom prst="rect">
                    <a:avLst/>
                  </a:prstGeom>
                  <a:noFill/>
                </p:spPr>
                <p:txBody>
                  <a:bodyPr wrap="square" rtlCol="0">
                    <a:spAutoFit/>
                  </a:bodyPr>
                  <a:lstStyle/>
                  <a:p>
                    <a:r>
                      <a:rPr lang="en-US" sz="1000" b="1" dirty="0" err="1"/>
                      <a:t>Fuljhuri</a:t>
                    </a:r>
                    <a:r>
                      <a:rPr lang="en-US" sz="1000" b="1" dirty="0"/>
                      <a:t> </a:t>
                    </a:r>
                    <a:r>
                      <a:rPr lang="en-US" sz="1000" b="1" dirty="0" err="1"/>
                      <a:t>Pitha</a:t>
                    </a:r>
                    <a:endParaRPr lang="en-GB" sz="1000" b="1" dirty="0"/>
                  </a:p>
                </p:txBody>
              </p:sp>
            </p:grpSp>
          </p:grpSp>
        </p:grpSp>
      </p:grpSp>
    </p:spTree>
    <p:extLst>
      <p:ext uri="{BB962C8B-B14F-4D97-AF65-F5344CB8AC3E}">
        <p14:creationId xmlns:p14="http://schemas.microsoft.com/office/powerpoint/2010/main" val="1061775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EC256B1-0810-4839-8BC3-B14910B8C533}"/>
              </a:ext>
            </a:extLst>
          </p:cNvPr>
          <p:cNvSpPr/>
          <p:nvPr/>
        </p:nvSpPr>
        <p:spPr>
          <a:xfrm>
            <a:off x="0" y="0"/>
            <a:ext cx="12192000" cy="6858000"/>
          </a:xfrm>
          <a:prstGeom prst="rect">
            <a:avLst/>
          </a:prstGeom>
          <a:noFill/>
          <a:ln>
            <a:solidFill>
              <a:srgbClr val="005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ibbon: Tilted Down 59">
            <a:extLst>
              <a:ext uri="{FF2B5EF4-FFF2-40B4-BE49-F238E27FC236}">
                <a16:creationId xmlns:a16="http://schemas.microsoft.com/office/drawing/2014/main" id="{DBD36723-9338-435E-BA9A-79E23DE54AC4}"/>
              </a:ext>
            </a:extLst>
          </p:cNvPr>
          <p:cNvSpPr/>
          <p:nvPr/>
        </p:nvSpPr>
        <p:spPr>
          <a:xfrm rot="5400000">
            <a:off x="2896683" y="3103330"/>
            <a:ext cx="6076601" cy="601052"/>
          </a:xfrm>
          <a:prstGeom prst="ribbon">
            <a:avLst>
              <a:gd name="adj1" fmla="val 15875"/>
              <a:gd name="adj2" fmla="val 50000"/>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FC1846F-341F-4F96-8D67-A3AF287C0CF8}"/>
              </a:ext>
            </a:extLst>
          </p:cNvPr>
          <p:cNvSpPr>
            <a:spLocks noGrp="1"/>
          </p:cNvSpPr>
          <p:nvPr>
            <p:ph type="title"/>
          </p:nvPr>
        </p:nvSpPr>
        <p:spPr>
          <a:xfrm>
            <a:off x="5683919" y="2386815"/>
            <a:ext cx="435364" cy="2579452"/>
          </a:xfrm>
        </p:spPr>
        <p:txBody>
          <a:bodyPr>
            <a:normAutofit fontScale="90000"/>
          </a:bodyPr>
          <a:lstStyle/>
          <a:p>
            <a:pPr>
              <a:lnSpc>
                <a:spcPct val="70000"/>
              </a:lnSpc>
            </a:pPr>
            <a:br>
              <a:rPr lang="en-US" sz="2400" b="1" dirty="0">
                <a:solidFill>
                  <a:srgbClr val="C00000"/>
                </a:solidFill>
                <a:latin typeface="+mn-lt"/>
              </a:rPr>
            </a:br>
            <a:r>
              <a:rPr lang="en-US" sz="2400" b="1" dirty="0">
                <a:solidFill>
                  <a:srgbClr val="C00000"/>
                </a:solidFill>
                <a:latin typeface="+mn-lt"/>
              </a:rPr>
              <a:t>D</a:t>
            </a:r>
            <a:br>
              <a:rPr lang="en-US" sz="2400" b="1" dirty="0">
                <a:solidFill>
                  <a:srgbClr val="C00000"/>
                </a:solidFill>
                <a:latin typeface="+mn-lt"/>
              </a:rPr>
            </a:br>
            <a:br>
              <a:rPr lang="en-US" sz="2400" b="1" dirty="0">
                <a:solidFill>
                  <a:srgbClr val="C00000"/>
                </a:solidFill>
                <a:latin typeface="+mn-lt"/>
              </a:rPr>
            </a:br>
            <a:r>
              <a:rPr lang="en-US" sz="2400" b="1" dirty="0">
                <a:solidFill>
                  <a:srgbClr val="C00000"/>
                </a:solidFill>
                <a:latin typeface="+mn-lt"/>
              </a:rPr>
              <a:t>I</a:t>
            </a:r>
            <a:br>
              <a:rPr lang="en-US" sz="2400" b="1" dirty="0">
                <a:solidFill>
                  <a:srgbClr val="C00000"/>
                </a:solidFill>
                <a:latin typeface="+mn-lt"/>
              </a:rPr>
            </a:br>
            <a:br>
              <a:rPr lang="en-US" sz="2400" b="1" dirty="0">
                <a:solidFill>
                  <a:srgbClr val="C00000"/>
                </a:solidFill>
                <a:latin typeface="+mn-lt"/>
              </a:rPr>
            </a:br>
            <a:r>
              <a:rPr lang="en-US" sz="2400" b="1" dirty="0">
                <a:solidFill>
                  <a:srgbClr val="C00000"/>
                </a:solidFill>
                <a:latin typeface="+mn-lt"/>
              </a:rPr>
              <a:t>S</a:t>
            </a:r>
            <a:br>
              <a:rPr lang="en-US" sz="2400" b="1" dirty="0">
                <a:solidFill>
                  <a:srgbClr val="C00000"/>
                </a:solidFill>
                <a:latin typeface="+mn-lt"/>
              </a:rPr>
            </a:br>
            <a:br>
              <a:rPr lang="en-US" sz="2400" b="1" dirty="0">
                <a:solidFill>
                  <a:srgbClr val="C00000"/>
                </a:solidFill>
                <a:latin typeface="+mn-lt"/>
              </a:rPr>
            </a:br>
            <a:r>
              <a:rPr lang="en-US" sz="2400" b="1" dirty="0">
                <a:solidFill>
                  <a:srgbClr val="C00000"/>
                </a:solidFill>
                <a:latin typeface="+mn-lt"/>
              </a:rPr>
              <a:t>H</a:t>
            </a:r>
            <a:br>
              <a:rPr lang="en-US" sz="2400" b="1" dirty="0">
                <a:solidFill>
                  <a:srgbClr val="C00000"/>
                </a:solidFill>
                <a:latin typeface="+mn-lt"/>
              </a:rPr>
            </a:br>
            <a:br>
              <a:rPr lang="en-US" sz="2400" b="1" dirty="0">
                <a:solidFill>
                  <a:srgbClr val="C00000"/>
                </a:solidFill>
                <a:latin typeface="+mn-lt"/>
              </a:rPr>
            </a:br>
            <a:r>
              <a:rPr lang="en-US" sz="2400" b="1" dirty="0">
                <a:solidFill>
                  <a:srgbClr val="C00000"/>
                </a:solidFill>
                <a:latin typeface="+mn-lt"/>
              </a:rPr>
              <a:t>E</a:t>
            </a:r>
            <a:br>
              <a:rPr lang="en-US" sz="2400" b="1" dirty="0">
                <a:solidFill>
                  <a:srgbClr val="C00000"/>
                </a:solidFill>
                <a:latin typeface="+mn-lt"/>
              </a:rPr>
            </a:br>
            <a:br>
              <a:rPr lang="en-US" sz="2400" b="1" dirty="0">
                <a:solidFill>
                  <a:srgbClr val="C00000"/>
                </a:solidFill>
                <a:latin typeface="+mn-lt"/>
              </a:rPr>
            </a:br>
            <a:r>
              <a:rPr lang="en-US" sz="2400" b="1" dirty="0">
                <a:solidFill>
                  <a:srgbClr val="C00000"/>
                </a:solidFill>
                <a:latin typeface="+mn-lt"/>
              </a:rPr>
              <a:t>S</a:t>
            </a:r>
            <a:br>
              <a:rPr lang="en-US" sz="2400" b="1" dirty="0">
                <a:solidFill>
                  <a:srgbClr val="C00000"/>
                </a:solidFill>
                <a:latin typeface="+mn-lt"/>
              </a:rPr>
            </a:br>
            <a:br>
              <a:rPr lang="en-US" sz="2400" b="1" dirty="0">
                <a:solidFill>
                  <a:srgbClr val="C00000"/>
                </a:solidFill>
                <a:latin typeface="+mn-lt"/>
              </a:rPr>
            </a:br>
            <a:br>
              <a:rPr lang="en-US" sz="2400" b="1" dirty="0">
                <a:solidFill>
                  <a:srgbClr val="C00000"/>
                </a:solidFill>
                <a:latin typeface="+mn-lt"/>
              </a:rPr>
            </a:br>
            <a:endParaRPr lang="en-GB" sz="2400" b="1" dirty="0">
              <a:solidFill>
                <a:srgbClr val="C00000"/>
              </a:solidFill>
              <a:latin typeface="+mn-lt"/>
            </a:endParaRPr>
          </a:p>
        </p:txBody>
      </p:sp>
      <p:grpSp>
        <p:nvGrpSpPr>
          <p:cNvPr id="29" name="Group 28">
            <a:extLst>
              <a:ext uri="{FF2B5EF4-FFF2-40B4-BE49-F238E27FC236}">
                <a16:creationId xmlns:a16="http://schemas.microsoft.com/office/drawing/2014/main" id="{E0DD2AD8-CC6E-424E-85B3-D6B56A5B21E8}"/>
              </a:ext>
            </a:extLst>
          </p:cNvPr>
          <p:cNvGrpSpPr/>
          <p:nvPr/>
        </p:nvGrpSpPr>
        <p:grpSpPr>
          <a:xfrm>
            <a:off x="171559" y="154186"/>
            <a:ext cx="5233672" cy="6549627"/>
            <a:chOff x="171559" y="154186"/>
            <a:chExt cx="5233672" cy="6549627"/>
          </a:xfrm>
        </p:grpSpPr>
        <p:pic>
          <p:nvPicPr>
            <p:cNvPr id="4104" name="Picture 8" descr="Free and customizable pink floral background templates">
              <a:extLst>
                <a:ext uri="{FF2B5EF4-FFF2-40B4-BE49-F238E27FC236}">
                  <a16:creationId xmlns:a16="http://schemas.microsoft.com/office/drawing/2014/main" id="{7B4D5579-8264-4E58-AE27-3675062D8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59" y="154186"/>
              <a:ext cx="5233672" cy="6549627"/>
            </a:xfrm>
            <a:prstGeom prst="round2Diag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C20338A1-7184-41D1-9212-A288D0AFE1B6}"/>
                </a:ext>
              </a:extLst>
            </p:cNvPr>
            <p:cNvGrpSpPr/>
            <p:nvPr/>
          </p:nvGrpSpPr>
          <p:grpSpPr>
            <a:xfrm>
              <a:off x="285122" y="180890"/>
              <a:ext cx="5042038" cy="6522923"/>
              <a:chOff x="285122" y="180890"/>
              <a:chExt cx="5042038" cy="6522923"/>
            </a:xfrm>
          </p:grpSpPr>
          <p:sp>
            <p:nvSpPr>
              <p:cNvPr id="5" name="TextBox 4">
                <a:extLst>
                  <a:ext uri="{FF2B5EF4-FFF2-40B4-BE49-F238E27FC236}">
                    <a16:creationId xmlns:a16="http://schemas.microsoft.com/office/drawing/2014/main" id="{92DF74BA-5C9B-4B6D-BF85-28EE973AC156}"/>
                  </a:ext>
                </a:extLst>
              </p:cNvPr>
              <p:cNvSpPr txBox="1"/>
              <p:nvPr/>
            </p:nvSpPr>
            <p:spPr>
              <a:xfrm>
                <a:off x="2023016" y="180890"/>
                <a:ext cx="1526431" cy="369332"/>
              </a:xfrm>
              <a:prstGeom prst="rect">
                <a:avLst/>
              </a:prstGeom>
              <a:noFill/>
            </p:spPr>
            <p:txBody>
              <a:bodyPr wrap="square" rtlCol="0">
                <a:spAutoFit/>
              </a:bodyPr>
              <a:lstStyle/>
              <a:p>
                <a:r>
                  <a:rPr lang="en-US" b="1" u="sng" dirty="0">
                    <a:solidFill>
                      <a:srgbClr val="C00000"/>
                    </a:solidFill>
                  </a:rPr>
                  <a:t>Chicken Roast</a:t>
                </a:r>
                <a:endParaRPr lang="en-GB" b="1" u="sng" dirty="0">
                  <a:solidFill>
                    <a:srgbClr val="C00000"/>
                  </a:solidFill>
                </a:endParaRPr>
              </a:p>
            </p:txBody>
          </p:sp>
          <p:grpSp>
            <p:nvGrpSpPr>
              <p:cNvPr id="25" name="Group 24">
                <a:extLst>
                  <a:ext uri="{FF2B5EF4-FFF2-40B4-BE49-F238E27FC236}">
                    <a16:creationId xmlns:a16="http://schemas.microsoft.com/office/drawing/2014/main" id="{5EB09E7D-2952-4C9A-BD24-59EFB27B2DFE}"/>
                  </a:ext>
                </a:extLst>
              </p:cNvPr>
              <p:cNvGrpSpPr/>
              <p:nvPr/>
            </p:nvGrpSpPr>
            <p:grpSpPr>
              <a:xfrm>
                <a:off x="285122" y="576926"/>
                <a:ext cx="5042038" cy="6126887"/>
                <a:chOff x="6839800" y="571307"/>
                <a:chExt cx="5042038" cy="6126887"/>
              </a:xfrm>
            </p:grpSpPr>
            <p:grpSp>
              <p:nvGrpSpPr>
                <p:cNvPr id="24" name="Group 23">
                  <a:extLst>
                    <a:ext uri="{FF2B5EF4-FFF2-40B4-BE49-F238E27FC236}">
                      <a16:creationId xmlns:a16="http://schemas.microsoft.com/office/drawing/2014/main" id="{24368362-E2A4-4040-BF00-7FD1AB15CC4A}"/>
                    </a:ext>
                  </a:extLst>
                </p:cNvPr>
                <p:cNvGrpSpPr/>
                <p:nvPr/>
              </p:nvGrpSpPr>
              <p:grpSpPr>
                <a:xfrm>
                  <a:off x="6839800" y="571307"/>
                  <a:ext cx="5042038" cy="5015077"/>
                  <a:chOff x="6839800" y="571307"/>
                  <a:chExt cx="5042038" cy="5015077"/>
                </a:xfrm>
              </p:grpSpPr>
              <p:sp>
                <p:nvSpPr>
                  <p:cNvPr id="40" name="TextBox 39">
                    <a:extLst>
                      <a:ext uri="{FF2B5EF4-FFF2-40B4-BE49-F238E27FC236}">
                        <a16:creationId xmlns:a16="http://schemas.microsoft.com/office/drawing/2014/main" id="{29C52430-C89B-4316-89D7-E21DD2327971}"/>
                      </a:ext>
                    </a:extLst>
                  </p:cNvPr>
                  <p:cNvSpPr txBox="1"/>
                  <p:nvPr/>
                </p:nvSpPr>
                <p:spPr>
                  <a:xfrm>
                    <a:off x="6839800" y="3801280"/>
                    <a:ext cx="5042038" cy="1785104"/>
                  </a:xfrm>
                  <a:prstGeom prst="rect">
                    <a:avLst/>
                  </a:prstGeom>
                  <a:noFill/>
                </p:spPr>
                <p:txBody>
                  <a:bodyPr wrap="square">
                    <a:spAutoFit/>
                  </a:bodyPr>
                  <a:lstStyle/>
                  <a:p>
                    <a:br>
                      <a:rPr lang="en-US" sz="1100" dirty="0"/>
                    </a:br>
                    <a:r>
                      <a:rPr lang="en-US" sz="1100" b="1" i="0" dirty="0">
                        <a:solidFill>
                          <a:srgbClr val="C00000"/>
                        </a:solidFill>
                        <a:effectLst/>
                      </a:rPr>
                      <a:t>Method: </a:t>
                    </a:r>
                    <a:r>
                      <a:rPr lang="en-US" sz="1100" b="0" i="0" dirty="0">
                        <a:solidFill>
                          <a:srgbClr val="05420E"/>
                        </a:solidFill>
                        <a:effectLst/>
                      </a:rPr>
                      <a:t>Marinate chicken overnight with salt and ginger. Then heat oil and shallow fry the chicken pieces on both sides well and keep it aside. In a pan add clarified butter when it heats up add cinnamon, green cardamom, bay leaf and cloves. Now add paste of onions, curd and garlic. Give a stir to the mixture and add the chicken pieces to it. Add salt and red chili powder and cook for 10 minutes till the chicken tenderize. In the blender make a paste of a raisins and poppy seeds with little water. Add this paste to the chicken. Stir well, add rose water. As oil leaves sides and the chicken tenderize completely Add fresh cream and give it a good mix and serve hot. </a:t>
                    </a:r>
                    <a:br>
                      <a:rPr lang="en-US" sz="1100" dirty="0">
                        <a:solidFill>
                          <a:srgbClr val="05420E"/>
                        </a:solidFill>
                      </a:rPr>
                    </a:br>
                    <a:endParaRPr lang="en-GB" sz="1100" dirty="0">
                      <a:solidFill>
                        <a:srgbClr val="05420E"/>
                      </a:solidFill>
                    </a:endParaRPr>
                  </a:p>
                </p:txBody>
              </p:sp>
              <p:sp>
                <p:nvSpPr>
                  <p:cNvPr id="42" name="TextBox 41">
                    <a:extLst>
                      <a:ext uri="{FF2B5EF4-FFF2-40B4-BE49-F238E27FC236}">
                        <a16:creationId xmlns:a16="http://schemas.microsoft.com/office/drawing/2014/main" id="{C5900789-2F3C-41BA-9AA3-1D841CE34E79}"/>
                      </a:ext>
                    </a:extLst>
                  </p:cNvPr>
                  <p:cNvSpPr txBox="1"/>
                  <p:nvPr/>
                </p:nvSpPr>
                <p:spPr>
                  <a:xfrm>
                    <a:off x="6870583" y="571307"/>
                    <a:ext cx="5011255" cy="3416320"/>
                  </a:xfrm>
                  <a:prstGeom prst="rect">
                    <a:avLst/>
                  </a:prstGeom>
                  <a:noFill/>
                </p:spPr>
                <p:txBody>
                  <a:bodyPr wrap="square">
                    <a:spAutoFit/>
                  </a:bodyPr>
                  <a:lstStyle/>
                  <a:p>
                    <a:r>
                      <a:rPr lang="en-GB" sz="1200" b="1" i="0" dirty="0">
                        <a:solidFill>
                          <a:srgbClr val="C00000"/>
                        </a:solidFill>
                        <a:effectLst/>
                      </a:rPr>
                      <a:t>Ingredients: </a:t>
                    </a:r>
                    <a:r>
                      <a:rPr lang="en-GB" sz="1200" b="0" i="0" dirty="0">
                        <a:solidFill>
                          <a:srgbClr val="05420E"/>
                        </a:solidFill>
                        <a:effectLst/>
                      </a:rPr>
                      <a:t>Chicken Leg – 1 kg ,</a:t>
                    </a:r>
                  </a:p>
                  <a:p>
                    <a:r>
                      <a:rPr lang="en-GB" sz="1200" b="1" i="0" dirty="0">
                        <a:solidFill>
                          <a:srgbClr val="05420E"/>
                        </a:solidFill>
                        <a:effectLst/>
                      </a:rPr>
                      <a:t>Step 01: </a:t>
                    </a:r>
                    <a:r>
                      <a:rPr lang="en-GB" sz="1200" b="0" i="0" dirty="0">
                        <a:solidFill>
                          <a:srgbClr val="05420E"/>
                        </a:solidFill>
                        <a:effectLst/>
                      </a:rPr>
                      <a:t>Special Mixed Spice: Cardamom - 2.5 tbsp, Cinnamon – 1.5 tbsp, Cumin – 1.5 tbsp, Black Cardamom – 4pcs ,Mace – 1 tsp, Nutmeg – 1 pc, White Peppercorn Powder – 1 tsp,</a:t>
                    </a:r>
                  </a:p>
                  <a:p>
                    <a:r>
                      <a:rPr lang="en-GB" sz="1200" b="1" i="0" dirty="0">
                        <a:solidFill>
                          <a:srgbClr val="05420E"/>
                        </a:solidFill>
                        <a:effectLst/>
                      </a:rPr>
                      <a:t> Step 02: </a:t>
                    </a:r>
                    <a:r>
                      <a:rPr lang="en-GB" sz="1200" b="0" i="0" dirty="0">
                        <a:solidFill>
                          <a:srgbClr val="05420E"/>
                        </a:solidFill>
                        <a:effectLst/>
                      </a:rPr>
                      <a:t>Kashmiri Chilli Powder – 1 tsp ,Salt to taste ,</a:t>
                    </a:r>
                  </a:p>
                  <a:p>
                    <a:r>
                      <a:rPr lang="en-GB" sz="1200" b="1" i="0" dirty="0">
                        <a:solidFill>
                          <a:srgbClr val="05420E"/>
                        </a:solidFill>
                        <a:effectLst/>
                      </a:rPr>
                      <a:t>Step 03: </a:t>
                    </a:r>
                    <a:r>
                      <a:rPr lang="en-GB" sz="1200" b="0" i="0" dirty="0">
                        <a:solidFill>
                          <a:srgbClr val="05420E"/>
                        </a:solidFill>
                        <a:effectLst/>
                      </a:rPr>
                      <a:t>Mixed Masala Paste: Plain Yogurt – ½ Cup, Tomato Ketchup – 2 tbsp, Cashew Nut Paste – 2 tbsp, Onion Paste – ½ Cup, Ginger Paste – 1.5 tbsp, Garlic Paste – 1 tbsp, White Pepper Powder – 2 tsp, Special Mixed Spice – 1 tsp (Step 01), Cumin Powder – 1 tsp, Coriander Powder – ½ tsp,</a:t>
                    </a:r>
                  </a:p>
                  <a:p>
                    <a:r>
                      <a:rPr lang="en-GB" sz="1200" b="1" i="0" dirty="0">
                        <a:solidFill>
                          <a:srgbClr val="05420E"/>
                        </a:solidFill>
                        <a:effectLst/>
                      </a:rPr>
                      <a:t> Step 04: </a:t>
                    </a:r>
                    <a:r>
                      <a:rPr lang="en-GB" sz="1200" b="0" i="0" dirty="0">
                        <a:solidFill>
                          <a:srgbClr val="05420E"/>
                        </a:solidFill>
                        <a:effectLst/>
                      </a:rPr>
                      <a:t>Cooking Oil – ¾ Cup, Ghee – 2 tbsp, Fried Onion (Barista) – 2 Cup,</a:t>
                    </a:r>
                  </a:p>
                  <a:p>
                    <a:r>
                      <a:rPr lang="en-GB" sz="1200" b="1" i="0" dirty="0">
                        <a:solidFill>
                          <a:srgbClr val="05420E"/>
                        </a:solidFill>
                        <a:effectLst/>
                      </a:rPr>
                      <a:t> Step 06: </a:t>
                    </a:r>
                    <a:r>
                      <a:rPr lang="en-GB" sz="1200" b="0" i="0" dirty="0">
                        <a:solidFill>
                          <a:srgbClr val="05420E"/>
                        </a:solidFill>
                        <a:effectLst/>
                      </a:rPr>
                      <a:t>Milk – 1 Cup, Poppy Seed Paste – 1 tbsp,</a:t>
                    </a:r>
                  </a:p>
                  <a:p>
                    <a:r>
                      <a:rPr lang="en-GB" sz="1200" b="1" i="0" dirty="0">
                        <a:solidFill>
                          <a:srgbClr val="05420E"/>
                        </a:solidFill>
                        <a:effectLst/>
                      </a:rPr>
                      <a:t> Step 07: </a:t>
                    </a:r>
                    <a:r>
                      <a:rPr lang="en-GB" sz="1200" b="0" i="0" dirty="0">
                        <a:solidFill>
                          <a:srgbClr val="05420E"/>
                        </a:solidFill>
                        <a:effectLst/>
                      </a:rPr>
                      <a:t>Barista – 2 cup (Step 04), Garam Masala – ½ tsp, Nutmeg &amp; Mace Powder – ½ tsp,</a:t>
                    </a:r>
                  </a:p>
                  <a:p>
                    <a:r>
                      <a:rPr lang="en-GB" sz="1200" b="1" i="0" dirty="0">
                        <a:solidFill>
                          <a:srgbClr val="05420E"/>
                        </a:solidFill>
                        <a:effectLst/>
                      </a:rPr>
                      <a:t> Step 08: </a:t>
                    </a:r>
                    <a:r>
                      <a:rPr lang="en-GB" sz="1100" b="0" i="0" dirty="0">
                        <a:solidFill>
                          <a:srgbClr val="05420E"/>
                        </a:solidFill>
                        <a:effectLst/>
                      </a:rPr>
                      <a:t>Cinnamon</a:t>
                    </a:r>
                    <a:r>
                      <a:rPr lang="en-GB" sz="1200" b="0" i="0" dirty="0">
                        <a:solidFill>
                          <a:srgbClr val="05420E"/>
                        </a:solidFill>
                        <a:effectLst/>
                      </a:rPr>
                      <a:t> Stick – 6pcs (small), Black Cardamom – 1pc, Green Cardamom - 4pcs, Cloves – 3-4pc,s Bay Leaf – 4pcs, Mix Masala Paste (Step 03) Water, Salt to Taste, Green Chilli – 6-7pcs, Milk – 1 Cup, (Step 06) Barista (Step 07), Sugar – 2 tsp, Rose Water – 10-12 Drops, Kewra Water – 8-10 Drops.</a:t>
                    </a:r>
                    <a:endParaRPr lang="en-GB" sz="1200" dirty="0">
                      <a:solidFill>
                        <a:srgbClr val="05420E"/>
                      </a:solidFill>
                    </a:endParaRPr>
                  </a:p>
                </p:txBody>
              </p:sp>
            </p:grpSp>
            <p:grpSp>
              <p:nvGrpSpPr>
                <p:cNvPr id="50" name="Group 49">
                  <a:extLst>
                    <a:ext uri="{FF2B5EF4-FFF2-40B4-BE49-F238E27FC236}">
                      <a16:creationId xmlns:a16="http://schemas.microsoft.com/office/drawing/2014/main" id="{51BE9915-DFB5-401F-8C70-FAEAB19E8978}"/>
                    </a:ext>
                  </a:extLst>
                </p:cNvPr>
                <p:cNvGrpSpPr/>
                <p:nvPr/>
              </p:nvGrpSpPr>
              <p:grpSpPr>
                <a:xfrm>
                  <a:off x="8577694" y="5460900"/>
                  <a:ext cx="1705375" cy="1237294"/>
                  <a:chOff x="9919767" y="900788"/>
                  <a:chExt cx="1705375" cy="1237294"/>
                </a:xfrm>
              </p:grpSpPr>
              <p:pic>
                <p:nvPicPr>
                  <p:cNvPr id="51" name="Picture 6" descr="Radhuni Roast Masala is The Most Popular Among the Chef in Bangladesh | 35gm">
                    <a:extLst>
                      <a:ext uri="{FF2B5EF4-FFF2-40B4-BE49-F238E27FC236}">
                        <a16:creationId xmlns:a16="http://schemas.microsoft.com/office/drawing/2014/main" id="{904E3580-F607-40CE-A97E-6ADC3ECC7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767" y="900788"/>
                    <a:ext cx="1705375" cy="975637"/>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6ED4BD92-CDB3-4383-A46C-10CF4FC2E69D}"/>
                      </a:ext>
                    </a:extLst>
                  </p:cNvPr>
                  <p:cNvSpPr txBox="1"/>
                  <p:nvPr/>
                </p:nvSpPr>
                <p:spPr>
                  <a:xfrm>
                    <a:off x="10258211" y="1876472"/>
                    <a:ext cx="1028487" cy="261610"/>
                  </a:xfrm>
                  <a:prstGeom prst="rect">
                    <a:avLst/>
                  </a:prstGeom>
                  <a:noFill/>
                </p:spPr>
                <p:txBody>
                  <a:bodyPr wrap="square" rtlCol="0">
                    <a:spAutoFit/>
                  </a:bodyPr>
                  <a:lstStyle/>
                  <a:p>
                    <a:r>
                      <a:rPr lang="en-US" sz="1100" b="1" dirty="0"/>
                      <a:t>Chicken Roast</a:t>
                    </a:r>
                    <a:endParaRPr lang="en-GB" sz="1100" b="1" dirty="0"/>
                  </a:p>
                </p:txBody>
              </p:sp>
            </p:grpSp>
          </p:grpSp>
        </p:grpSp>
      </p:grpSp>
      <p:grpSp>
        <p:nvGrpSpPr>
          <p:cNvPr id="10" name="Group 9">
            <a:extLst>
              <a:ext uri="{FF2B5EF4-FFF2-40B4-BE49-F238E27FC236}">
                <a16:creationId xmlns:a16="http://schemas.microsoft.com/office/drawing/2014/main" id="{90168447-9CDD-47DF-B7E9-BBA1D61680C9}"/>
              </a:ext>
            </a:extLst>
          </p:cNvPr>
          <p:cNvGrpSpPr/>
          <p:nvPr/>
        </p:nvGrpSpPr>
        <p:grpSpPr>
          <a:xfrm>
            <a:off x="6613008" y="180890"/>
            <a:ext cx="5439462" cy="3316758"/>
            <a:chOff x="143161" y="3482311"/>
            <a:chExt cx="5439462" cy="3316758"/>
          </a:xfrm>
        </p:grpSpPr>
        <p:sp>
          <p:nvSpPr>
            <p:cNvPr id="74" name="Rectangle: Diagonal Corners Rounded 73">
              <a:extLst>
                <a:ext uri="{FF2B5EF4-FFF2-40B4-BE49-F238E27FC236}">
                  <a16:creationId xmlns:a16="http://schemas.microsoft.com/office/drawing/2014/main" id="{C09157DA-D791-42C5-A0E6-5FF71E2DF076}"/>
                </a:ext>
              </a:extLst>
            </p:cNvPr>
            <p:cNvSpPr/>
            <p:nvPr/>
          </p:nvSpPr>
          <p:spPr>
            <a:xfrm rot="10800000">
              <a:off x="143161" y="3482311"/>
              <a:ext cx="5439462" cy="3316758"/>
            </a:xfrm>
            <a:prstGeom prst="round2DiagRect">
              <a:avLst>
                <a:gd name="adj1" fmla="val 27587"/>
                <a:gd name="adj2" fmla="val 0"/>
              </a:avLst>
            </a:prstGeom>
            <a:solidFill>
              <a:srgbClr val="EFD3E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3266C2C4-A0F7-4090-8748-3C69A9A59BB2}"/>
                </a:ext>
              </a:extLst>
            </p:cNvPr>
            <p:cNvGrpSpPr/>
            <p:nvPr/>
          </p:nvGrpSpPr>
          <p:grpSpPr>
            <a:xfrm>
              <a:off x="373027" y="3565247"/>
              <a:ext cx="4941587" cy="3127219"/>
              <a:chOff x="310162" y="3494144"/>
              <a:chExt cx="4941587" cy="3127219"/>
            </a:xfrm>
          </p:grpSpPr>
          <p:grpSp>
            <p:nvGrpSpPr>
              <p:cNvPr id="7" name="Group 6">
                <a:extLst>
                  <a:ext uri="{FF2B5EF4-FFF2-40B4-BE49-F238E27FC236}">
                    <a16:creationId xmlns:a16="http://schemas.microsoft.com/office/drawing/2014/main" id="{FE0BF61C-DD0A-474F-A819-6881FED1DE2F}"/>
                  </a:ext>
                </a:extLst>
              </p:cNvPr>
              <p:cNvGrpSpPr/>
              <p:nvPr/>
            </p:nvGrpSpPr>
            <p:grpSpPr>
              <a:xfrm>
                <a:off x="310162" y="3820596"/>
                <a:ext cx="4941587" cy="2800767"/>
                <a:chOff x="310162" y="3820596"/>
                <a:chExt cx="4941587" cy="2800767"/>
              </a:xfrm>
            </p:grpSpPr>
            <p:grpSp>
              <p:nvGrpSpPr>
                <p:cNvPr id="53" name="Group 52">
                  <a:extLst>
                    <a:ext uri="{FF2B5EF4-FFF2-40B4-BE49-F238E27FC236}">
                      <a16:creationId xmlns:a16="http://schemas.microsoft.com/office/drawing/2014/main" id="{F780C694-4630-4AF5-986E-0B0435A0897A}"/>
                    </a:ext>
                  </a:extLst>
                </p:cNvPr>
                <p:cNvGrpSpPr/>
                <p:nvPr/>
              </p:nvGrpSpPr>
              <p:grpSpPr>
                <a:xfrm>
                  <a:off x="3963969" y="4607101"/>
                  <a:ext cx="1287780" cy="1227756"/>
                  <a:chOff x="8492033" y="774789"/>
                  <a:chExt cx="1287780" cy="1227756"/>
                </a:xfrm>
              </p:grpSpPr>
              <p:sp>
                <p:nvSpPr>
                  <p:cNvPr id="54" name="TextBox 53">
                    <a:extLst>
                      <a:ext uri="{FF2B5EF4-FFF2-40B4-BE49-F238E27FC236}">
                        <a16:creationId xmlns:a16="http://schemas.microsoft.com/office/drawing/2014/main" id="{2D9E6B48-8958-4936-A43B-1B9D9CAF39BA}"/>
                      </a:ext>
                    </a:extLst>
                  </p:cNvPr>
                  <p:cNvSpPr txBox="1"/>
                  <p:nvPr/>
                </p:nvSpPr>
                <p:spPr>
                  <a:xfrm>
                    <a:off x="8605977" y="1740935"/>
                    <a:ext cx="1059893" cy="261610"/>
                  </a:xfrm>
                  <a:prstGeom prst="rect">
                    <a:avLst/>
                  </a:prstGeom>
                  <a:noFill/>
                </p:spPr>
                <p:txBody>
                  <a:bodyPr wrap="square" rtlCol="0">
                    <a:spAutoFit/>
                  </a:bodyPr>
                  <a:lstStyle/>
                  <a:p>
                    <a:r>
                      <a:rPr lang="en-US" sz="1100" b="1" dirty="0"/>
                      <a:t>Cooked polao</a:t>
                    </a:r>
                    <a:endParaRPr lang="en-GB" sz="1100" b="1" dirty="0"/>
                  </a:p>
                </p:txBody>
              </p:sp>
              <p:pic>
                <p:nvPicPr>
                  <p:cNvPr id="55" name="Picture 54">
                    <a:extLst>
                      <a:ext uri="{FF2B5EF4-FFF2-40B4-BE49-F238E27FC236}">
                        <a16:creationId xmlns:a16="http://schemas.microsoft.com/office/drawing/2014/main" id="{7F636CF2-7444-46D8-8456-2DC0BC307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2033" y="774789"/>
                    <a:ext cx="1287780" cy="965835"/>
                  </a:xfrm>
                  <a:prstGeom prst="rect">
                    <a:avLst/>
                  </a:prstGeom>
                </p:spPr>
              </p:pic>
            </p:grpSp>
            <p:sp>
              <p:nvSpPr>
                <p:cNvPr id="58" name="TextBox 57">
                  <a:extLst>
                    <a:ext uri="{FF2B5EF4-FFF2-40B4-BE49-F238E27FC236}">
                      <a16:creationId xmlns:a16="http://schemas.microsoft.com/office/drawing/2014/main" id="{CFB452D1-BBCC-4397-86E6-FC21AEB8B8B2}"/>
                    </a:ext>
                  </a:extLst>
                </p:cNvPr>
                <p:cNvSpPr txBox="1"/>
                <p:nvPr/>
              </p:nvSpPr>
              <p:spPr>
                <a:xfrm>
                  <a:off x="310162" y="3820596"/>
                  <a:ext cx="3461295" cy="2800767"/>
                </a:xfrm>
                <a:prstGeom prst="rect">
                  <a:avLst/>
                </a:prstGeom>
                <a:noFill/>
              </p:spPr>
              <p:txBody>
                <a:bodyPr wrap="square">
                  <a:spAutoFit/>
                </a:bodyPr>
                <a:lstStyle/>
                <a:p>
                  <a:r>
                    <a:rPr lang="en-GB" sz="1100" b="1" dirty="0">
                      <a:solidFill>
                        <a:srgbClr val="C00000"/>
                      </a:solidFill>
                    </a:rPr>
                    <a:t>Ingredients:</a:t>
                  </a:r>
                  <a:endParaRPr lang="en-GB" sz="1100" dirty="0">
                    <a:solidFill>
                      <a:srgbClr val="C00000"/>
                    </a:solidFill>
                  </a:endParaRPr>
                </a:p>
                <a:p>
                  <a:r>
                    <a:rPr lang="en-GB" sz="1100" b="0" i="0" dirty="0" err="1">
                      <a:solidFill>
                        <a:srgbClr val="05420E"/>
                      </a:solidFill>
                      <a:effectLst/>
                    </a:rPr>
                    <a:t>Chinigura</a:t>
                  </a:r>
                  <a:r>
                    <a:rPr lang="en-GB" sz="1100" b="0" i="0" dirty="0">
                      <a:solidFill>
                        <a:srgbClr val="05420E"/>
                      </a:solidFill>
                      <a:effectLst/>
                    </a:rPr>
                    <a:t> / Aromatic Rice 1 kg, Chopped onions 1/2 cup, Oil 2 tbsp, Ghee 2 tbsp. </a:t>
                  </a:r>
                  <a:r>
                    <a:rPr lang="en-GB" sz="1100" b="1" i="0" dirty="0">
                      <a:solidFill>
                        <a:srgbClr val="05420E"/>
                      </a:solidFill>
                      <a:effectLst/>
                    </a:rPr>
                    <a:t>Masala: </a:t>
                  </a:r>
                  <a:r>
                    <a:rPr lang="en-GB" sz="1100" b="0" i="0" dirty="0">
                      <a:solidFill>
                        <a:srgbClr val="05420E"/>
                      </a:solidFill>
                      <a:effectLst/>
                    </a:rPr>
                    <a:t>Black Pepper 8-10, </a:t>
                  </a:r>
                  <a:r>
                    <a:rPr lang="en-GB" sz="1100" dirty="0">
                      <a:solidFill>
                        <a:srgbClr val="05420E"/>
                      </a:solidFill>
                    </a:rPr>
                    <a:t>W</a:t>
                  </a:r>
                  <a:r>
                    <a:rPr lang="en-GB" sz="1100" b="0" i="0" dirty="0">
                      <a:solidFill>
                        <a:srgbClr val="05420E"/>
                      </a:solidFill>
                      <a:effectLst/>
                    </a:rPr>
                    <a:t>hole Clove 5, Cardamom 5, Cinnamon sticks 2 to 3, Salt 2 tsp, Ginger paste 1 tbsp. Sugar 1 tsp, Milk 1cup, Water </a:t>
                  </a:r>
                  <a:r>
                    <a:rPr lang="en-GB" sz="1100" dirty="0">
                      <a:solidFill>
                        <a:srgbClr val="05420E"/>
                      </a:solidFill>
                    </a:rPr>
                    <a:t>6</a:t>
                  </a:r>
                  <a:r>
                    <a:rPr lang="en-GB" sz="1100" b="0" i="0" dirty="0">
                      <a:solidFill>
                        <a:srgbClr val="05420E"/>
                      </a:solidFill>
                      <a:effectLst/>
                    </a:rPr>
                    <a:t> cups, Fried Onion (Barista) and Raisin for decoration.</a:t>
                  </a:r>
                </a:p>
                <a:p>
                  <a:r>
                    <a:rPr lang="en-GB" sz="1100" b="1" dirty="0">
                      <a:solidFill>
                        <a:srgbClr val="C00000"/>
                      </a:solidFill>
                    </a:rPr>
                    <a:t>Method:</a:t>
                  </a:r>
                </a:p>
                <a:p>
                  <a:r>
                    <a:rPr lang="en-GB" sz="1100" b="1" dirty="0">
                      <a:solidFill>
                        <a:srgbClr val="05420E"/>
                      </a:solidFill>
                    </a:rPr>
                    <a:t> step 01</a:t>
                  </a:r>
                  <a:r>
                    <a:rPr lang="en-GB" sz="1100" dirty="0">
                      <a:solidFill>
                        <a:srgbClr val="05420E"/>
                      </a:solidFill>
                    </a:rPr>
                    <a:t>: Wash the rice well and soak it for 15 to 20 minutes. Then it needs to be drained well.</a:t>
                  </a:r>
                </a:p>
                <a:p>
                  <a:r>
                    <a:rPr lang="en-GB" sz="1100" b="1" dirty="0">
                      <a:solidFill>
                        <a:srgbClr val="05420E"/>
                      </a:solidFill>
                    </a:rPr>
                    <a:t>Step 02: </a:t>
                  </a:r>
                  <a:r>
                    <a:rPr lang="en-GB" sz="1100" dirty="0">
                      <a:solidFill>
                        <a:srgbClr val="05420E"/>
                      </a:solidFill>
                    </a:rPr>
                    <a:t>Heat oil in a pan, add chopped onion , Masala(spice) and fry its, then add drained rice and fry 10 to 15 minutes. Add water, milk.  When the rice half cooked add sugar and whole green chilli 2 to 3, wait for the rice to cook properly.</a:t>
                  </a:r>
                </a:p>
                <a:p>
                  <a:r>
                    <a:rPr lang="en-GB" sz="1100" b="1" dirty="0">
                      <a:solidFill>
                        <a:srgbClr val="05420E"/>
                      </a:solidFill>
                    </a:rPr>
                    <a:t> Step 03: </a:t>
                  </a:r>
                  <a:r>
                    <a:rPr lang="en-GB" sz="1100" dirty="0">
                      <a:solidFill>
                        <a:srgbClr val="05420E"/>
                      </a:solidFill>
                    </a:rPr>
                    <a:t>Must be served with fried onion and raisin (optional).</a:t>
                  </a:r>
                </a:p>
              </p:txBody>
            </p:sp>
          </p:grpSp>
          <p:sp>
            <p:nvSpPr>
              <p:cNvPr id="59" name="TextBox 58">
                <a:extLst>
                  <a:ext uri="{FF2B5EF4-FFF2-40B4-BE49-F238E27FC236}">
                    <a16:creationId xmlns:a16="http://schemas.microsoft.com/office/drawing/2014/main" id="{FDDAAF2B-390A-4D64-838D-6A2AD29527CD}"/>
                  </a:ext>
                </a:extLst>
              </p:cNvPr>
              <p:cNvSpPr txBox="1"/>
              <p:nvPr/>
            </p:nvSpPr>
            <p:spPr>
              <a:xfrm>
                <a:off x="2348631" y="3494144"/>
                <a:ext cx="1282400" cy="369332"/>
              </a:xfrm>
              <a:prstGeom prst="rect">
                <a:avLst/>
              </a:prstGeom>
              <a:noFill/>
            </p:spPr>
            <p:txBody>
              <a:bodyPr wrap="square" rtlCol="0">
                <a:spAutoFit/>
              </a:bodyPr>
              <a:lstStyle/>
              <a:p>
                <a:r>
                  <a:rPr lang="en-US" b="1" u="sng" dirty="0">
                    <a:solidFill>
                      <a:srgbClr val="C00000"/>
                    </a:solidFill>
                  </a:rPr>
                  <a:t>Plain Polao</a:t>
                </a:r>
                <a:endParaRPr lang="en-GB" b="1" u="sng" dirty="0">
                  <a:solidFill>
                    <a:srgbClr val="C00000"/>
                  </a:solidFill>
                </a:endParaRPr>
              </a:p>
            </p:txBody>
          </p:sp>
        </p:grpSp>
      </p:grpSp>
      <p:grpSp>
        <p:nvGrpSpPr>
          <p:cNvPr id="13" name="Group 12">
            <a:extLst>
              <a:ext uri="{FF2B5EF4-FFF2-40B4-BE49-F238E27FC236}">
                <a16:creationId xmlns:a16="http://schemas.microsoft.com/office/drawing/2014/main" id="{09C7C812-B37C-4DBC-9751-DDC3948EC751}"/>
              </a:ext>
            </a:extLst>
          </p:cNvPr>
          <p:cNvGrpSpPr/>
          <p:nvPr/>
        </p:nvGrpSpPr>
        <p:grpSpPr>
          <a:xfrm>
            <a:off x="6467295" y="3750401"/>
            <a:ext cx="5580732" cy="2953412"/>
            <a:chOff x="143161" y="124085"/>
            <a:chExt cx="5580732" cy="2953412"/>
          </a:xfrm>
        </p:grpSpPr>
        <p:sp>
          <p:nvSpPr>
            <p:cNvPr id="14" name="Rectangle: Diagonal Corners Rounded 13">
              <a:extLst>
                <a:ext uri="{FF2B5EF4-FFF2-40B4-BE49-F238E27FC236}">
                  <a16:creationId xmlns:a16="http://schemas.microsoft.com/office/drawing/2014/main" id="{B898FF75-05B8-45D5-B414-1D3B12F863D1}"/>
                </a:ext>
              </a:extLst>
            </p:cNvPr>
            <p:cNvSpPr/>
            <p:nvPr/>
          </p:nvSpPr>
          <p:spPr>
            <a:xfrm>
              <a:off x="143161" y="124085"/>
              <a:ext cx="5580732" cy="2953412"/>
            </a:xfrm>
            <a:prstGeom prst="round2DiagRect">
              <a:avLst>
                <a:gd name="adj1" fmla="val 29576"/>
                <a:gd name="adj2" fmla="val 0"/>
              </a:avLst>
            </a:prstGeom>
            <a:solidFill>
              <a:srgbClr val="EADDE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35DB50E1-99D5-46AB-A99C-04222FE1506B}"/>
                </a:ext>
              </a:extLst>
            </p:cNvPr>
            <p:cNvGrpSpPr/>
            <p:nvPr/>
          </p:nvGrpSpPr>
          <p:grpSpPr>
            <a:xfrm>
              <a:off x="379725" y="201975"/>
              <a:ext cx="4969128" cy="2707764"/>
              <a:chOff x="379725" y="201975"/>
              <a:chExt cx="4969128" cy="2707764"/>
            </a:xfrm>
          </p:grpSpPr>
          <p:grpSp>
            <p:nvGrpSpPr>
              <p:cNvPr id="11" name="Group 10">
                <a:extLst>
                  <a:ext uri="{FF2B5EF4-FFF2-40B4-BE49-F238E27FC236}">
                    <a16:creationId xmlns:a16="http://schemas.microsoft.com/office/drawing/2014/main" id="{63690E58-E8C6-4F37-B942-5492FB7F7925}"/>
                  </a:ext>
                </a:extLst>
              </p:cNvPr>
              <p:cNvGrpSpPr/>
              <p:nvPr/>
            </p:nvGrpSpPr>
            <p:grpSpPr>
              <a:xfrm>
                <a:off x="379725" y="616804"/>
                <a:ext cx="4969128" cy="2292935"/>
                <a:chOff x="379725" y="616804"/>
                <a:chExt cx="4969128" cy="2292935"/>
              </a:xfrm>
            </p:grpSpPr>
            <p:grpSp>
              <p:nvGrpSpPr>
                <p:cNvPr id="21" name="Group 20">
                  <a:extLst>
                    <a:ext uri="{FF2B5EF4-FFF2-40B4-BE49-F238E27FC236}">
                      <a16:creationId xmlns:a16="http://schemas.microsoft.com/office/drawing/2014/main" id="{1DF54645-AFF6-432A-A7B0-19B46048E66A}"/>
                    </a:ext>
                  </a:extLst>
                </p:cNvPr>
                <p:cNvGrpSpPr/>
                <p:nvPr/>
              </p:nvGrpSpPr>
              <p:grpSpPr>
                <a:xfrm>
                  <a:off x="3841973" y="1105675"/>
                  <a:ext cx="1506880" cy="1173795"/>
                  <a:chOff x="8099721" y="1947291"/>
                  <a:chExt cx="1236744" cy="963370"/>
                </a:xfrm>
              </p:grpSpPr>
              <p:pic>
                <p:nvPicPr>
                  <p:cNvPr id="2078" name="Picture 30" descr="Jaggery pua pitha recipe | Gurer pua ...">
                    <a:extLst>
                      <a:ext uri="{FF2B5EF4-FFF2-40B4-BE49-F238E27FC236}">
                        <a16:creationId xmlns:a16="http://schemas.microsoft.com/office/drawing/2014/main" id="{1BE364F0-F8AC-4136-9B2F-A040B620C8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721" y="1947291"/>
                    <a:ext cx="1236744" cy="71883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73F67C7B-3934-4EBD-8B62-4926FA21C8DF}"/>
                      </a:ext>
                    </a:extLst>
                  </p:cNvPr>
                  <p:cNvSpPr txBox="1"/>
                  <p:nvPr/>
                </p:nvSpPr>
                <p:spPr>
                  <a:xfrm>
                    <a:off x="8240810" y="2664440"/>
                    <a:ext cx="954566" cy="246221"/>
                  </a:xfrm>
                  <a:prstGeom prst="rect">
                    <a:avLst/>
                  </a:prstGeom>
                  <a:noFill/>
                </p:spPr>
                <p:txBody>
                  <a:bodyPr wrap="square" rtlCol="0">
                    <a:spAutoFit/>
                  </a:bodyPr>
                  <a:lstStyle/>
                  <a:p>
                    <a:r>
                      <a:rPr lang="en-US" sz="1000" b="1" dirty="0" err="1"/>
                      <a:t>Sandash</a:t>
                    </a:r>
                    <a:r>
                      <a:rPr lang="en-US" sz="1000" b="1" dirty="0"/>
                      <a:t> </a:t>
                    </a:r>
                    <a:r>
                      <a:rPr lang="en-US" sz="1000" b="1" dirty="0" err="1"/>
                      <a:t>Phita</a:t>
                    </a:r>
                    <a:endParaRPr lang="en-GB" sz="1000" b="1" dirty="0"/>
                  </a:p>
                </p:txBody>
              </p:sp>
            </p:grpSp>
            <p:sp>
              <p:nvSpPr>
                <p:cNvPr id="73" name="TextBox 72">
                  <a:extLst>
                    <a:ext uri="{FF2B5EF4-FFF2-40B4-BE49-F238E27FC236}">
                      <a16:creationId xmlns:a16="http://schemas.microsoft.com/office/drawing/2014/main" id="{8097D6A7-8D0D-49BD-A829-6958C3543175}"/>
                    </a:ext>
                  </a:extLst>
                </p:cNvPr>
                <p:cNvSpPr txBox="1"/>
                <p:nvPr/>
              </p:nvSpPr>
              <p:spPr>
                <a:xfrm>
                  <a:off x="379725" y="616804"/>
                  <a:ext cx="3222008" cy="2292935"/>
                </a:xfrm>
                <a:prstGeom prst="rect">
                  <a:avLst/>
                </a:prstGeom>
                <a:noFill/>
              </p:spPr>
              <p:txBody>
                <a:bodyPr wrap="square" rtlCol="0">
                  <a:spAutoFit/>
                </a:bodyPr>
                <a:lstStyle/>
                <a:p>
                  <a:r>
                    <a:rPr lang="en-US" sz="1100" b="1" dirty="0" err="1">
                      <a:solidFill>
                        <a:srgbClr val="05420E"/>
                      </a:solidFill>
                    </a:rPr>
                    <a:t>Sondesh</a:t>
                  </a:r>
                  <a:r>
                    <a:rPr lang="en-US" sz="1100" b="1" dirty="0">
                      <a:solidFill>
                        <a:srgbClr val="05420E"/>
                      </a:solidFill>
                    </a:rPr>
                    <a:t> </a:t>
                  </a:r>
                  <a:r>
                    <a:rPr lang="en-US" sz="1100" b="1" dirty="0" err="1">
                      <a:solidFill>
                        <a:srgbClr val="05420E"/>
                      </a:solidFill>
                    </a:rPr>
                    <a:t>Pitha</a:t>
                  </a:r>
                  <a:r>
                    <a:rPr lang="en-US" sz="1100" b="1" dirty="0">
                      <a:solidFill>
                        <a:srgbClr val="05420E"/>
                      </a:solidFill>
                    </a:rPr>
                    <a:t> </a:t>
                  </a:r>
                  <a:r>
                    <a:rPr lang="en-US" sz="1100" dirty="0">
                      <a:solidFill>
                        <a:srgbClr val="05420E"/>
                      </a:solidFill>
                    </a:rPr>
                    <a:t>is popular in Bangladesh. </a:t>
                  </a:r>
                  <a:r>
                    <a:rPr lang="en-US" sz="1100" dirty="0" err="1">
                      <a:solidFill>
                        <a:srgbClr val="05420E"/>
                      </a:solidFill>
                    </a:rPr>
                    <a:t>Hear’s</a:t>
                  </a:r>
                  <a:r>
                    <a:rPr lang="en-US" sz="1100" dirty="0">
                      <a:solidFill>
                        <a:srgbClr val="05420E"/>
                      </a:solidFill>
                    </a:rPr>
                    <a:t> what you need to make it.</a:t>
                  </a:r>
                </a:p>
                <a:p>
                  <a:r>
                    <a:rPr lang="en-GB" sz="1100" b="1" dirty="0">
                      <a:solidFill>
                        <a:srgbClr val="05420E"/>
                      </a:solidFill>
                    </a:rPr>
                    <a:t>Ingredients:</a:t>
                  </a:r>
                  <a:endParaRPr lang="en-GB" sz="1100" dirty="0">
                    <a:solidFill>
                      <a:srgbClr val="05420E"/>
                    </a:solidFill>
                  </a:endParaRPr>
                </a:p>
                <a:p>
                  <a:r>
                    <a:rPr lang="en-GB" sz="1100" dirty="0">
                      <a:solidFill>
                        <a:srgbClr val="05420E"/>
                      </a:solidFill>
                    </a:rPr>
                    <a:t>Fine Rice Flour = 2 cup</a:t>
                  </a:r>
                </a:p>
                <a:p>
                  <a:r>
                    <a:rPr lang="en-GB" sz="1100" dirty="0">
                      <a:solidFill>
                        <a:srgbClr val="05420E"/>
                      </a:solidFill>
                    </a:rPr>
                    <a:t>Plain Flour = 1 cup</a:t>
                  </a:r>
                </a:p>
                <a:p>
                  <a:r>
                    <a:rPr lang="en-GB" sz="1100" dirty="0">
                      <a:solidFill>
                        <a:srgbClr val="05420E"/>
                      </a:solidFill>
                    </a:rPr>
                    <a:t>Date Molasses/ </a:t>
                  </a:r>
                  <a:r>
                    <a:rPr lang="en-GB" sz="1100" dirty="0" err="1">
                      <a:solidFill>
                        <a:srgbClr val="05420E"/>
                      </a:solidFill>
                    </a:rPr>
                    <a:t>Suger</a:t>
                  </a:r>
                  <a:r>
                    <a:rPr lang="en-GB" sz="1100" dirty="0">
                      <a:solidFill>
                        <a:srgbClr val="05420E"/>
                      </a:solidFill>
                    </a:rPr>
                    <a:t> = 250g/according to the test</a:t>
                  </a:r>
                </a:p>
                <a:p>
                  <a:r>
                    <a:rPr lang="en-GB" sz="1100" dirty="0">
                      <a:solidFill>
                        <a:srgbClr val="05420E"/>
                      </a:solidFill>
                    </a:rPr>
                    <a:t>Luke Warm Water = 450g</a:t>
                  </a:r>
                </a:p>
                <a:p>
                  <a:r>
                    <a:rPr lang="en-GB" sz="1100" dirty="0">
                      <a:solidFill>
                        <a:srgbClr val="05420E"/>
                      </a:solidFill>
                    </a:rPr>
                    <a:t>Salt = ¼ tsp</a:t>
                  </a:r>
                </a:p>
                <a:p>
                  <a:r>
                    <a:rPr lang="en-GB" sz="1100" dirty="0">
                      <a:solidFill>
                        <a:srgbClr val="05420E"/>
                      </a:solidFill>
                    </a:rPr>
                    <a:t>Cooking Oil (Deep Frying) = 1 to 1.5 Litter</a:t>
                  </a:r>
                  <a:r>
                    <a:rPr lang="en-GB" sz="1100" b="1" dirty="0">
                      <a:solidFill>
                        <a:srgbClr val="05420E"/>
                      </a:solidFill>
                    </a:rPr>
                    <a:t> </a:t>
                  </a:r>
                </a:p>
                <a:p>
                  <a:r>
                    <a:rPr lang="en-GB" sz="1100" dirty="0">
                      <a:solidFill>
                        <a:srgbClr val="05420E"/>
                      </a:solidFill>
                    </a:rPr>
                    <a:t>Mix all the ingredients together in a bowl and let sit for 10 to 15 minutes. After this, add some oil to a pan for deep frying. When the oil is hot, add a little batter and fry it.</a:t>
                  </a:r>
                </a:p>
              </p:txBody>
            </p:sp>
          </p:grpSp>
          <p:sp>
            <p:nvSpPr>
              <p:cNvPr id="62" name="TextBox 61">
                <a:extLst>
                  <a:ext uri="{FF2B5EF4-FFF2-40B4-BE49-F238E27FC236}">
                    <a16:creationId xmlns:a16="http://schemas.microsoft.com/office/drawing/2014/main" id="{AEDA086E-001A-4EE1-A555-A68035C0BDD4}"/>
                  </a:ext>
                </a:extLst>
              </p:cNvPr>
              <p:cNvSpPr txBox="1"/>
              <p:nvPr/>
            </p:nvSpPr>
            <p:spPr>
              <a:xfrm>
                <a:off x="2103674" y="201975"/>
                <a:ext cx="1545655" cy="369332"/>
              </a:xfrm>
              <a:prstGeom prst="rect">
                <a:avLst/>
              </a:prstGeom>
              <a:noFill/>
            </p:spPr>
            <p:txBody>
              <a:bodyPr wrap="square" rtlCol="0">
                <a:spAutoFit/>
              </a:bodyPr>
              <a:lstStyle/>
              <a:p>
                <a:r>
                  <a:rPr lang="en-US" b="1" u="sng" dirty="0" err="1">
                    <a:solidFill>
                      <a:srgbClr val="C00000"/>
                    </a:solidFill>
                  </a:rPr>
                  <a:t>Sondesh</a:t>
                </a:r>
                <a:r>
                  <a:rPr lang="en-US" b="1" u="sng" dirty="0">
                    <a:solidFill>
                      <a:srgbClr val="C00000"/>
                    </a:solidFill>
                  </a:rPr>
                  <a:t> </a:t>
                </a:r>
                <a:r>
                  <a:rPr lang="en-US" b="1" u="sng" dirty="0" err="1">
                    <a:solidFill>
                      <a:srgbClr val="C00000"/>
                    </a:solidFill>
                  </a:rPr>
                  <a:t>Pitha</a:t>
                </a:r>
                <a:endParaRPr lang="en-GB" b="1" u="sng" dirty="0">
                  <a:solidFill>
                    <a:srgbClr val="C00000"/>
                  </a:solidFill>
                </a:endParaRPr>
              </a:p>
            </p:txBody>
          </p:sp>
        </p:grpSp>
      </p:grpSp>
    </p:spTree>
    <p:extLst>
      <p:ext uri="{BB962C8B-B14F-4D97-AF65-F5344CB8AC3E}">
        <p14:creationId xmlns:p14="http://schemas.microsoft.com/office/powerpoint/2010/main" val="1483142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9D12A17-1F73-41F1-9875-63E9C542C8AD}"/>
              </a:ext>
            </a:extLst>
          </p:cNvPr>
          <p:cNvSpPr/>
          <p:nvPr/>
        </p:nvSpPr>
        <p:spPr>
          <a:xfrm>
            <a:off x="0" y="6484"/>
            <a:ext cx="12192000" cy="68515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07E0709F-F391-4598-B035-7C1F34B2B993}"/>
              </a:ext>
            </a:extLst>
          </p:cNvPr>
          <p:cNvGrpSpPr/>
          <p:nvPr/>
        </p:nvGrpSpPr>
        <p:grpSpPr>
          <a:xfrm>
            <a:off x="7509463" y="3201076"/>
            <a:ext cx="4260942" cy="3283704"/>
            <a:chOff x="7526481" y="3149824"/>
            <a:chExt cx="4175973" cy="3346194"/>
          </a:xfrm>
          <a:solidFill>
            <a:schemeClr val="accent2">
              <a:lumMod val="20000"/>
              <a:lumOff val="80000"/>
            </a:schemeClr>
          </a:solidFill>
        </p:grpSpPr>
        <p:sp>
          <p:nvSpPr>
            <p:cNvPr id="53" name="Rectangle: Rounded Corners 52">
              <a:extLst>
                <a:ext uri="{FF2B5EF4-FFF2-40B4-BE49-F238E27FC236}">
                  <a16:creationId xmlns:a16="http://schemas.microsoft.com/office/drawing/2014/main" id="{ADFEDA41-243F-431D-96BE-91615256E1BC}"/>
                </a:ext>
              </a:extLst>
            </p:cNvPr>
            <p:cNvSpPr/>
            <p:nvPr/>
          </p:nvSpPr>
          <p:spPr>
            <a:xfrm>
              <a:off x="7526481" y="3149824"/>
              <a:ext cx="4175973" cy="3346194"/>
            </a:xfrm>
            <a:prstGeom prst="roundRect">
              <a:avLst>
                <a:gd name="adj" fmla="val 5348"/>
              </a:avLst>
            </a:prstGeom>
            <a:grpFill/>
            <a:ln>
              <a:solidFill>
                <a:schemeClr val="accent3">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descr="Free Floral Transparent Background, Download Free Floral Transparent  Background png images, Free ClipArts on Clipart Library">
              <a:extLst>
                <a:ext uri="{FF2B5EF4-FFF2-40B4-BE49-F238E27FC236}">
                  <a16:creationId xmlns:a16="http://schemas.microsoft.com/office/drawing/2014/main" id="{21BA47FB-2EF7-41B3-AF81-FC1ED9D2B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79575">
              <a:off x="7627687" y="3422946"/>
              <a:ext cx="2143125" cy="1790427"/>
            </a:xfrm>
            <a:prstGeom prst="rect">
              <a:avLst/>
            </a:prstGeom>
            <a:grpFill/>
          </p:spPr>
        </p:pic>
      </p:grpSp>
      <p:pic>
        <p:nvPicPr>
          <p:cNvPr id="2070" name="Picture 22" descr="Silk Saree and Kurta Set: Exquisite Couple Dress - Archittam Fashion">
            <a:extLst>
              <a:ext uri="{FF2B5EF4-FFF2-40B4-BE49-F238E27FC236}">
                <a16:creationId xmlns:a16="http://schemas.microsoft.com/office/drawing/2014/main" id="{B28490D9-9EB4-46FE-9F5C-9DB1C1DD0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6638" y="4382219"/>
            <a:ext cx="1400192" cy="1923595"/>
          </a:xfrm>
          <a:prstGeom prst="rect">
            <a:avLst/>
          </a:prstGeom>
          <a:solidFill>
            <a:schemeClr val="accent2">
              <a:lumMod val="20000"/>
              <a:lumOff val="80000"/>
            </a:schemeClr>
          </a:solidFill>
        </p:spPr>
      </p:pic>
      <p:sp>
        <p:nvSpPr>
          <p:cNvPr id="2" name="Title 1">
            <a:extLst>
              <a:ext uri="{FF2B5EF4-FFF2-40B4-BE49-F238E27FC236}">
                <a16:creationId xmlns:a16="http://schemas.microsoft.com/office/drawing/2014/main" id="{6CB84B48-B77A-4105-8433-FCB33AA8A155}"/>
              </a:ext>
            </a:extLst>
          </p:cNvPr>
          <p:cNvSpPr>
            <a:spLocks noGrp="1"/>
          </p:cNvSpPr>
          <p:nvPr>
            <p:ph type="title"/>
          </p:nvPr>
        </p:nvSpPr>
        <p:spPr>
          <a:xfrm>
            <a:off x="7766027" y="234210"/>
            <a:ext cx="2494379" cy="486359"/>
          </a:xfrm>
        </p:spPr>
        <p:txBody>
          <a:bodyPr>
            <a:normAutofit fontScale="90000"/>
          </a:bodyPr>
          <a:lstStyle/>
          <a:p>
            <a:pPr algn="r">
              <a:lnSpc>
                <a:spcPct val="100000"/>
              </a:lnSpc>
            </a:pPr>
            <a:r>
              <a:rPr lang="en-US" b="1" u="sng" dirty="0">
                <a:solidFill>
                  <a:srgbClr val="C00000"/>
                </a:solidFill>
                <a:latin typeface="+mn-lt"/>
              </a:rPr>
              <a:t>DRESSES</a:t>
            </a:r>
            <a:endParaRPr lang="en-GB" b="1" u="sng" dirty="0">
              <a:solidFill>
                <a:srgbClr val="C00000"/>
              </a:solidFill>
              <a:latin typeface="+mn-lt"/>
            </a:endParaRPr>
          </a:p>
        </p:txBody>
      </p:sp>
      <p:sp>
        <p:nvSpPr>
          <p:cNvPr id="4" name="Content Placeholder 3">
            <a:extLst>
              <a:ext uri="{FF2B5EF4-FFF2-40B4-BE49-F238E27FC236}">
                <a16:creationId xmlns:a16="http://schemas.microsoft.com/office/drawing/2014/main" id="{A6D30421-2507-49BF-A163-104605CCCAAB}"/>
              </a:ext>
            </a:extLst>
          </p:cNvPr>
          <p:cNvSpPr>
            <a:spLocks noGrp="1"/>
          </p:cNvSpPr>
          <p:nvPr>
            <p:ph sz="half" idx="2"/>
          </p:nvPr>
        </p:nvSpPr>
        <p:spPr>
          <a:xfrm>
            <a:off x="8376277" y="3695421"/>
            <a:ext cx="3177312" cy="1015664"/>
          </a:xfrm>
        </p:spPr>
        <p:txBody>
          <a:bodyPr>
            <a:normAutofit lnSpcReduction="10000"/>
          </a:bodyPr>
          <a:lstStyle/>
          <a:p>
            <a:pPr marL="0" indent="0" algn="r">
              <a:buNone/>
            </a:pPr>
            <a:r>
              <a:rPr lang="en-GB" sz="1500" dirty="0">
                <a:solidFill>
                  <a:srgbClr val="05420E"/>
                </a:solidFill>
                <a:effectLst/>
                <a:ea typeface="Calibri" panose="020F0502020204030204" pitchFamily="34" charset="0"/>
                <a:cs typeface="Vrinda" panose="020B0502040204020203" pitchFamily="34" charset="0"/>
              </a:rPr>
              <a:t>Bangladeshi traditional dress is saree for woman and men for Panjabi</a:t>
            </a:r>
            <a:r>
              <a:rPr lang="en-GB" sz="1400" dirty="0">
                <a:solidFill>
                  <a:srgbClr val="05420E"/>
                </a:solidFill>
                <a:effectLst/>
                <a:ea typeface="Calibri" panose="020F0502020204030204" pitchFamily="34" charset="0"/>
                <a:cs typeface="Vrinda" panose="020B0502040204020203" pitchFamily="34" charset="0"/>
              </a:rPr>
              <a:t>. </a:t>
            </a:r>
          </a:p>
        </p:txBody>
      </p:sp>
      <p:sp>
        <p:nvSpPr>
          <p:cNvPr id="13" name="AutoShape 20" descr="Party Wear Blue Soft Silk Saree|SARV112087">
            <a:extLst>
              <a:ext uri="{FF2B5EF4-FFF2-40B4-BE49-F238E27FC236}">
                <a16:creationId xmlns:a16="http://schemas.microsoft.com/office/drawing/2014/main" id="{012FFBB2-583E-4625-B1C2-69F04EA8CD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Rectangle: Rounded Corners 64">
            <a:extLst>
              <a:ext uri="{FF2B5EF4-FFF2-40B4-BE49-F238E27FC236}">
                <a16:creationId xmlns:a16="http://schemas.microsoft.com/office/drawing/2014/main" id="{01B7630F-1B46-496B-BCC9-7B70E1CAEE5F}"/>
              </a:ext>
            </a:extLst>
          </p:cNvPr>
          <p:cNvSpPr/>
          <p:nvPr/>
        </p:nvSpPr>
        <p:spPr>
          <a:xfrm>
            <a:off x="5392728" y="1474535"/>
            <a:ext cx="45719" cy="506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2C5DD326-A501-4A16-A307-ED027F831480}"/>
              </a:ext>
            </a:extLst>
          </p:cNvPr>
          <p:cNvGrpSpPr/>
          <p:nvPr/>
        </p:nvGrpSpPr>
        <p:grpSpPr>
          <a:xfrm>
            <a:off x="306447" y="245172"/>
            <a:ext cx="6026669" cy="2635742"/>
            <a:chOff x="318273" y="245172"/>
            <a:chExt cx="6026669" cy="2635742"/>
          </a:xfrm>
        </p:grpSpPr>
        <p:sp>
          <p:nvSpPr>
            <p:cNvPr id="71" name="Rectangle: Rounded Corners 70">
              <a:extLst>
                <a:ext uri="{FF2B5EF4-FFF2-40B4-BE49-F238E27FC236}">
                  <a16:creationId xmlns:a16="http://schemas.microsoft.com/office/drawing/2014/main" id="{20FD3341-9EFE-486C-8828-556C1F9D3D6E}"/>
                </a:ext>
              </a:extLst>
            </p:cNvPr>
            <p:cNvSpPr/>
            <p:nvPr/>
          </p:nvSpPr>
          <p:spPr>
            <a:xfrm>
              <a:off x="318273" y="245172"/>
              <a:ext cx="6026669" cy="2635742"/>
            </a:xfrm>
            <a:prstGeom prst="roundRect">
              <a:avLst>
                <a:gd name="adj" fmla="val 5348"/>
              </a:avLst>
            </a:prstGeom>
            <a:solidFill>
              <a:schemeClr val="accent5">
                <a:lumMod val="20000"/>
                <a:lumOff val="80000"/>
              </a:schemeClr>
            </a:solidFill>
            <a:ln>
              <a:solidFill>
                <a:schemeClr val="accent3">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F0EA8B38-DC08-4D11-9EDF-172778F79574}"/>
                </a:ext>
              </a:extLst>
            </p:cNvPr>
            <p:cNvGrpSpPr/>
            <p:nvPr/>
          </p:nvGrpSpPr>
          <p:grpSpPr>
            <a:xfrm>
              <a:off x="490699" y="422195"/>
              <a:ext cx="5681816" cy="2364119"/>
              <a:chOff x="490699" y="422195"/>
              <a:chExt cx="5681816" cy="2364119"/>
            </a:xfrm>
          </p:grpSpPr>
          <p:sp>
            <p:nvSpPr>
              <p:cNvPr id="7" name="TextBox 6">
                <a:extLst>
                  <a:ext uri="{FF2B5EF4-FFF2-40B4-BE49-F238E27FC236}">
                    <a16:creationId xmlns:a16="http://schemas.microsoft.com/office/drawing/2014/main" id="{B5B02365-B2B7-4CEB-8153-0862571F6F02}"/>
                  </a:ext>
                </a:extLst>
              </p:cNvPr>
              <p:cNvSpPr txBox="1"/>
              <p:nvPr/>
            </p:nvSpPr>
            <p:spPr>
              <a:xfrm>
                <a:off x="2378424" y="2478537"/>
                <a:ext cx="1906366" cy="307777"/>
              </a:xfrm>
              <a:prstGeom prst="rect">
                <a:avLst/>
              </a:prstGeom>
              <a:noFill/>
            </p:spPr>
            <p:txBody>
              <a:bodyPr wrap="square" rtlCol="0">
                <a:spAutoFit/>
              </a:bodyPr>
              <a:lstStyle/>
              <a:p>
                <a:r>
                  <a:rPr lang="en-US" sz="1400" b="1" dirty="0"/>
                  <a:t>Some Wedding Dresses</a:t>
                </a:r>
                <a:endParaRPr lang="en-GB" sz="1400" b="1" dirty="0"/>
              </a:p>
            </p:txBody>
          </p:sp>
          <p:grpSp>
            <p:nvGrpSpPr>
              <p:cNvPr id="8" name="Group 7">
                <a:extLst>
                  <a:ext uri="{FF2B5EF4-FFF2-40B4-BE49-F238E27FC236}">
                    <a16:creationId xmlns:a16="http://schemas.microsoft.com/office/drawing/2014/main" id="{DDB37847-00A7-4B93-ACA7-2A36A181ED2A}"/>
                  </a:ext>
                </a:extLst>
              </p:cNvPr>
              <p:cNvGrpSpPr/>
              <p:nvPr/>
            </p:nvGrpSpPr>
            <p:grpSpPr>
              <a:xfrm>
                <a:off x="490699" y="422195"/>
                <a:ext cx="5681816" cy="1997467"/>
                <a:chOff x="485691" y="422195"/>
                <a:chExt cx="5681816" cy="1997467"/>
              </a:xfrm>
            </p:grpSpPr>
            <p:pic>
              <p:nvPicPr>
                <p:cNvPr id="1030" name="Picture 6" descr="Bangladeshi bride">
                  <a:extLst>
                    <a:ext uri="{FF2B5EF4-FFF2-40B4-BE49-F238E27FC236}">
                      <a16:creationId xmlns:a16="http://schemas.microsoft.com/office/drawing/2014/main" id="{E7EF7087-E9EB-486C-90D1-8FA7D81D8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4139" y="423047"/>
                  <a:ext cx="1264015" cy="19957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ur traditional Bangladeshi wedding ...">
                  <a:extLst>
                    <a:ext uri="{FF2B5EF4-FFF2-40B4-BE49-F238E27FC236}">
                      <a16:creationId xmlns:a16="http://schemas.microsoft.com/office/drawing/2014/main" id="{B3BC9CC6-B041-4BDD-9B26-1364FB261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635" y="426120"/>
                  <a:ext cx="1324376" cy="19896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dding couples photography, wedding ...">
                  <a:extLst>
                    <a:ext uri="{FF2B5EF4-FFF2-40B4-BE49-F238E27FC236}">
                      <a16:creationId xmlns:a16="http://schemas.microsoft.com/office/drawing/2014/main" id="{D3ECE30E-D02F-41A3-B774-D8D760AA96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3492" y="422195"/>
                  <a:ext cx="1264015" cy="19974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30 Real Brides Who Donned Red Bridal Saree For Their Wedding Day! | Indian  bridal fashion, Indian bride outfits, Bridal sarees south indian">
                  <a:extLst>
                    <a:ext uri="{FF2B5EF4-FFF2-40B4-BE49-F238E27FC236}">
                      <a16:creationId xmlns:a16="http://schemas.microsoft.com/office/drawing/2014/main" id="{3B182E9B-A213-444A-B309-C64D6F70A7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691" y="423048"/>
                  <a:ext cx="1407967" cy="199576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9" name="Group 28">
            <a:extLst>
              <a:ext uri="{FF2B5EF4-FFF2-40B4-BE49-F238E27FC236}">
                <a16:creationId xmlns:a16="http://schemas.microsoft.com/office/drawing/2014/main" id="{335DB763-5E7E-460F-83D9-AD667FE0821A}"/>
              </a:ext>
            </a:extLst>
          </p:cNvPr>
          <p:cNvGrpSpPr/>
          <p:nvPr/>
        </p:nvGrpSpPr>
        <p:grpSpPr>
          <a:xfrm>
            <a:off x="6729514" y="884784"/>
            <a:ext cx="5043663" cy="1996129"/>
            <a:chOff x="6554444" y="876307"/>
            <a:chExt cx="5255810" cy="1610608"/>
          </a:xfrm>
        </p:grpSpPr>
        <p:sp>
          <p:nvSpPr>
            <p:cNvPr id="60" name="Rectangle: Rounded Corners 59">
              <a:extLst>
                <a:ext uri="{FF2B5EF4-FFF2-40B4-BE49-F238E27FC236}">
                  <a16:creationId xmlns:a16="http://schemas.microsoft.com/office/drawing/2014/main" id="{422F72AD-C95C-4ED2-B0ED-D8BAB0ACC8FB}"/>
                </a:ext>
              </a:extLst>
            </p:cNvPr>
            <p:cNvSpPr/>
            <p:nvPr/>
          </p:nvSpPr>
          <p:spPr>
            <a:xfrm>
              <a:off x="6554444" y="887334"/>
              <a:ext cx="5255810" cy="1591203"/>
            </a:xfrm>
            <a:prstGeom prst="roundRect">
              <a:avLst>
                <a:gd name="adj" fmla="val 5348"/>
              </a:avLst>
            </a:prstGeom>
            <a:solidFill>
              <a:schemeClr val="bg1">
                <a:lumMod val="95000"/>
              </a:schemeClr>
            </a:solidFill>
            <a:ln>
              <a:solidFill>
                <a:schemeClr val="accent3">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62" name="Picture 14" descr="Tulips Flower Bouquet For Friendship Day With Happy Font, Friendship Day,  Tulips Flower Bouquet For Friendship, Happy Friendship Day Font PNG  Transparent Image and Clipart for Free Download">
              <a:extLst>
                <a:ext uri="{FF2B5EF4-FFF2-40B4-BE49-F238E27FC236}">
                  <a16:creationId xmlns:a16="http://schemas.microsoft.com/office/drawing/2014/main" id="{6E76354F-7166-4866-9D89-92D08A7D0A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4444" y="876307"/>
              <a:ext cx="1416779" cy="1610608"/>
            </a:xfrm>
            <a:prstGeom prst="roundRect">
              <a:avLst>
                <a:gd name="adj" fmla="val 7375"/>
              </a:avLst>
            </a:prstGeom>
            <a:noFill/>
            <a:extLst>
              <a:ext uri="{909E8E84-426E-40DD-AFC4-6F175D3DCCD1}">
                <a14:hiddenFill xmlns:a14="http://schemas.microsoft.com/office/drawing/2010/main">
                  <a:solidFill>
                    <a:srgbClr val="FFFFFF"/>
                  </a:solidFill>
                </a14:hiddenFill>
              </a:ext>
            </a:extLst>
          </p:spPr>
        </p:pic>
      </p:grpSp>
      <p:sp>
        <p:nvSpPr>
          <p:cNvPr id="3" name="Content Placeholder 2">
            <a:extLst>
              <a:ext uri="{FF2B5EF4-FFF2-40B4-BE49-F238E27FC236}">
                <a16:creationId xmlns:a16="http://schemas.microsoft.com/office/drawing/2014/main" id="{DCDAD64D-D42B-46D3-87D4-F744742FC249}"/>
              </a:ext>
            </a:extLst>
          </p:cNvPr>
          <p:cNvSpPr>
            <a:spLocks noGrp="1"/>
          </p:cNvSpPr>
          <p:nvPr>
            <p:ph sz="half" idx="1"/>
          </p:nvPr>
        </p:nvSpPr>
        <p:spPr>
          <a:xfrm>
            <a:off x="7785110" y="1178277"/>
            <a:ext cx="3768479" cy="1606308"/>
          </a:xfrm>
        </p:spPr>
        <p:txBody>
          <a:bodyPr>
            <a:normAutofit lnSpcReduction="10000"/>
          </a:bodyPr>
          <a:lstStyle/>
          <a:p>
            <a:pPr marL="0" indent="0" algn="r">
              <a:buNone/>
            </a:pPr>
            <a:r>
              <a:rPr lang="en-GB" sz="1400" b="1" dirty="0">
                <a:solidFill>
                  <a:srgbClr val="FF0000"/>
                </a:solidFill>
                <a:effectLst/>
                <a:ea typeface="Calibri" panose="020F0502020204030204" pitchFamily="34" charset="0"/>
                <a:cs typeface="Vrinda" panose="020B0502040204020203" pitchFamily="34" charset="0"/>
              </a:rPr>
              <a:t>Bangladesh</a:t>
            </a:r>
            <a:r>
              <a:rPr lang="en-GB" sz="1400" dirty="0">
                <a:solidFill>
                  <a:srgbClr val="005636"/>
                </a:solidFill>
                <a:effectLst/>
                <a:ea typeface="Calibri" panose="020F0502020204030204" pitchFamily="34" charset="0"/>
                <a:cs typeface="Vrinda" panose="020B0502040204020203" pitchFamily="34" charset="0"/>
              </a:rPr>
              <a:t> is famous for its ready-made garments (RMG) and cotton fabric all over the world. In 2024, Bangladesh is the second top position in the world in exports of ready-made garments. International brands import ready-made-garments form Bangladesh such as John Lewis, Zara, Next, M&amp;S, Gap, H&amp;M, Primark etc.  Bangladeshi people feel proud for that.</a:t>
            </a:r>
            <a:endParaRPr lang="en-GB" sz="1400" dirty="0">
              <a:solidFill>
                <a:srgbClr val="005636"/>
              </a:solidFill>
            </a:endParaRPr>
          </a:p>
        </p:txBody>
      </p:sp>
      <p:grpSp>
        <p:nvGrpSpPr>
          <p:cNvPr id="38" name="Group 37">
            <a:extLst>
              <a:ext uri="{FF2B5EF4-FFF2-40B4-BE49-F238E27FC236}">
                <a16:creationId xmlns:a16="http://schemas.microsoft.com/office/drawing/2014/main" id="{0C299662-44A6-4911-A394-05C9E121658A}"/>
              </a:ext>
            </a:extLst>
          </p:cNvPr>
          <p:cNvGrpSpPr/>
          <p:nvPr/>
        </p:nvGrpSpPr>
        <p:grpSpPr>
          <a:xfrm>
            <a:off x="306447" y="3061948"/>
            <a:ext cx="7023638" cy="3422832"/>
            <a:chOff x="318273" y="3189996"/>
            <a:chExt cx="7023638" cy="3422832"/>
          </a:xfrm>
        </p:grpSpPr>
        <p:sp>
          <p:nvSpPr>
            <p:cNvPr id="30" name="Rectangle: Rounded Corners 29">
              <a:extLst>
                <a:ext uri="{FF2B5EF4-FFF2-40B4-BE49-F238E27FC236}">
                  <a16:creationId xmlns:a16="http://schemas.microsoft.com/office/drawing/2014/main" id="{05A01DEA-65E7-4409-B7FA-85ED347E7FFC}"/>
                </a:ext>
              </a:extLst>
            </p:cNvPr>
            <p:cNvSpPr/>
            <p:nvPr/>
          </p:nvSpPr>
          <p:spPr>
            <a:xfrm>
              <a:off x="318273" y="3189996"/>
              <a:ext cx="6994908" cy="3422832"/>
            </a:xfrm>
            <a:prstGeom prst="roundRect">
              <a:avLst>
                <a:gd name="adj" fmla="val 5348"/>
              </a:avLst>
            </a:prstGeom>
            <a:solidFill>
              <a:srgbClr val="E1EDE3">
                <a:alpha val="74000"/>
              </a:srgbClr>
            </a:solidFill>
            <a:ln>
              <a:solidFill>
                <a:schemeClr val="accent3">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B510A9C6-13D6-4E53-915D-320CD08727D2}"/>
                </a:ext>
              </a:extLst>
            </p:cNvPr>
            <p:cNvGrpSpPr/>
            <p:nvPr/>
          </p:nvGrpSpPr>
          <p:grpSpPr>
            <a:xfrm>
              <a:off x="488165" y="3444405"/>
              <a:ext cx="6853746" cy="3020241"/>
              <a:chOff x="488165" y="3444405"/>
              <a:chExt cx="6853746" cy="3020241"/>
            </a:xfrm>
          </p:grpSpPr>
          <p:grpSp>
            <p:nvGrpSpPr>
              <p:cNvPr id="35" name="Group 34">
                <a:extLst>
                  <a:ext uri="{FF2B5EF4-FFF2-40B4-BE49-F238E27FC236}">
                    <a16:creationId xmlns:a16="http://schemas.microsoft.com/office/drawing/2014/main" id="{01058898-A140-45D8-9D9D-F2CCCA1B862E}"/>
                  </a:ext>
                </a:extLst>
              </p:cNvPr>
              <p:cNvGrpSpPr/>
              <p:nvPr/>
            </p:nvGrpSpPr>
            <p:grpSpPr>
              <a:xfrm>
                <a:off x="3374476" y="3444405"/>
                <a:ext cx="3967435" cy="3020241"/>
                <a:chOff x="4000400" y="3746272"/>
                <a:chExt cx="3967435" cy="3020241"/>
              </a:xfrm>
            </p:grpSpPr>
            <p:grpSp>
              <p:nvGrpSpPr>
                <p:cNvPr id="33" name="Group 32">
                  <a:extLst>
                    <a:ext uri="{FF2B5EF4-FFF2-40B4-BE49-F238E27FC236}">
                      <a16:creationId xmlns:a16="http://schemas.microsoft.com/office/drawing/2014/main" id="{04A20DC5-CC0B-49F2-A976-A654BC845749}"/>
                    </a:ext>
                  </a:extLst>
                </p:cNvPr>
                <p:cNvGrpSpPr/>
                <p:nvPr/>
              </p:nvGrpSpPr>
              <p:grpSpPr>
                <a:xfrm>
                  <a:off x="4000400" y="3746272"/>
                  <a:ext cx="3967435" cy="1606100"/>
                  <a:chOff x="575344" y="3460388"/>
                  <a:chExt cx="3967435" cy="1606100"/>
                </a:xfrm>
              </p:grpSpPr>
              <p:grpSp>
                <p:nvGrpSpPr>
                  <p:cNvPr id="15" name="Group 14">
                    <a:extLst>
                      <a:ext uri="{FF2B5EF4-FFF2-40B4-BE49-F238E27FC236}">
                        <a16:creationId xmlns:a16="http://schemas.microsoft.com/office/drawing/2014/main" id="{1538193E-4E1D-4858-A74A-AB03EC450725}"/>
                      </a:ext>
                    </a:extLst>
                  </p:cNvPr>
                  <p:cNvGrpSpPr/>
                  <p:nvPr/>
                </p:nvGrpSpPr>
                <p:grpSpPr>
                  <a:xfrm>
                    <a:off x="575344" y="3462485"/>
                    <a:ext cx="949600" cy="1404706"/>
                    <a:chOff x="534954" y="1927190"/>
                    <a:chExt cx="949600" cy="1404706"/>
                  </a:xfrm>
                </p:grpSpPr>
                <p:pic>
                  <p:nvPicPr>
                    <p:cNvPr id="2066" name="Picture 18" descr="Father Son Collection – Mashal Couture">
                      <a:extLst>
                        <a:ext uri="{FF2B5EF4-FFF2-40B4-BE49-F238E27FC236}">
                          <a16:creationId xmlns:a16="http://schemas.microsoft.com/office/drawing/2014/main" id="{C489C51A-5E49-448B-9468-4698F5B600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843" y="1927190"/>
                      <a:ext cx="865822" cy="11549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DB2A04-576E-4C7A-8780-6D07E8312612}"/>
                        </a:ext>
                      </a:extLst>
                    </p:cNvPr>
                    <p:cNvSpPr txBox="1"/>
                    <p:nvPr/>
                  </p:nvSpPr>
                  <p:spPr>
                    <a:xfrm>
                      <a:off x="534954" y="3085675"/>
                      <a:ext cx="949600" cy="246221"/>
                    </a:xfrm>
                    <a:prstGeom prst="rect">
                      <a:avLst/>
                    </a:prstGeom>
                    <a:noFill/>
                  </p:spPr>
                  <p:txBody>
                    <a:bodyPr wrap="square" rtlCol="0">
                      <a:spAutoFit/>
                    </a:bodyPr>
                    <a:lstStyle/>
                    <a:p>
                      <a:r>
                        <a:rPr lang="en-US" sz="1000" b="1" dirty="0"/>
                        <a:t>Panjabi &amp; </a:t>
                      </a:r>
                      <a:r>
                        <a:rPr lang="en-US" sz="1000" b="1" dirty="0" err="1"/>
                        <a:t>Koti</a:t>
                      </a:r>
                      <a:endParaRPr lang="en-GB" sz="1000" b="1" dirty="0"/>
                    </a:p>
                  </p:txBody>
                </p:sp>
              </p:grpSp>
              <p:grpSp>
                <p:nvGrpSpPr>
                  <p:cNvPr id="14" name="Group 13">
                    <a:extLst>
                      <a:ext uri="{FF2B5EF4-FFF2-40B4-BE49-F238E27FC236}">
                        <a16:creationId xmlns:a16="http://schemas.microsoft.com/office/drawing/2014/main" id="{A6B343A8-81A8-4B4A-9304-CD3384BB35F9}"/>
                      </a:ext>
                    </a:extLst>
                  </p:cNvPr>
                  <p:cNvGrpSpPr/>
                  <p:nvPr/>
                </p:nvGrpSpPr>
                <p:grpSpPr>
                  <a:xfrm>
                    <a:off x="1548173" y="3462486"/>
                    <a:ext cx="799935" cy="1448308"/>
                    <a:chOff x="2582510" y="2006698"/>
                    <a:chExt cx="799935" cy="1448309"/>
                  </a:xfrm>
                </p:grpSpPr>
                <p:pic>
                  <p:nvPicPr>
                    <p:cNvPr id="2076" name="Picture 28" descr="Stripe Polo T-Shirt | Easy Fashion Ltd.">
                      <a:extLst>
                        <a:ext uri="{FF2B5EF4-FFF2-40B4-BE49-F238E27FC236}">
                          <a16:creationId xmlns:a16="http://schemas.microsoft.com/office/drawing/2014/main" id="{A1506DCC-D8BD-43AA-A795-F45A3E0C7F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2510" y="2006698"/>
                      <a:ext cx="799935" cy="120208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B30D693-5C43-45F0-AB67-C955792F2D03}"/>
                        </a:ext>
                      </a:extLst>
                    </p:cNvPr>
                    <p:cNvSpPr txBox="1"/>
                    <p:nvPr/>
                  </p:nvSpPr>
                  <p:spPr>
                    <a:xfrm>
                      <a:off x="2633072" y="3208786"/>
                      <a:ext cx="698811" cy="246221"/>
                    </a:xfrm>
                    <a:prstGeom prst="rect">
                      <a:avLst/>
                    </a:prstGeom>
                    <a:noFill/>
                  </p:spPr>
                  <p:txBody>
                    <a:bodyPr wrap="square" rtlCol="0">
                      <a:spAutoFit/>
                    </a:bodyPr>
                    <a:lstStyle/>
                    <a:p>
                      <a:r>
                        <a:rPr lang="en-US" sz="1000" b="1" dirty="0"/>
                        <a:t>Polo </a:t>
                      </a:r>
                      <a:r>
                        <a:rPr lang="en-US" sz="1000" b="1" dirty="0" err="1"/>
                        <a:t>Shrit</a:t>
                      </a:r>
                      <a:endParaRPr lang="en-GB" sz="1000" b="1" dirty="0"/>
                    </a:p>
                  </p:txBody>
                </p:sp>
              </p:grpSp>
              <p:grpSp>
                <p:nvGrpSpPr>
                  <p:cNvPr id="10" name="Group 9">
                    <a:extLst>
                      <a:ext uri="{FF2B5EF4-FFF2-40B4-BE49-F238E27FC236}">
                        <a16:creationId xmlns:a16="http://schemas.microsoft.com/office/drawing/2014/main" id="{05D267E1-1777-4540-8FEF-52B0BB1AAF62}"/>
                      </a:ext>
                    </a:extLst>
                  </p:cNvPr>
                  <p:cNvGrpSpPr/>
                  <p:nvPr/>
                </p:nvGrpSpPr>
                <p:grpSpPr>
                  <a:xfrm>
                    <a:off x="2434906" y="3466387"/>
                    <a:ext cx="978802" cy="1600101"/>
                    <a:chOff x="6527137" y="1709119"/>
                    <a:chExt cx="978802" cy="1600101"/>
                  </a:xfrm>
                </p:grpSpPr>
                <p:pic>
                  <p:nvPicPr>
                    <p:cNvPr id="2074" name="Picture 26" descr="Formal Shirt – Dorjibari">
                      <a:extLst>
                        <a:ext uri="{FF2B5EF4-FFF2-40B4-BE49-F238E27FC236}">
                          <a16:creationId xmlns:a16="http://schemas.microsoft.com/office/drawing/2014/main" id="{6B7F5210-3E6B-4120-A033-F24751F5C4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7137" y="1709119"/>
                      <a:ext cx="978802" cy="12020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BFA774C-82A6-4E5A-910D-40AB5346CAC4}"/>
                        </a:ext>
                      </a:extLst>
                    </p:cNvPr>
                    <p:cNvSpPr txBox="1"/>
                    <p:nvPr/>
                  </p:nvSpPr>
                  <p:spPr>
                    <a:xfrm>
                      <a:off x="6597885" y="2909110"/>
                      <a:ext cx="895303" cy="400110"/>
                    </a:xfrm>
                    <a:prstGeom prst="rect">
                      <a:avLst/>
                    </a:prstGeom>
                    <a:noFill/>
                  </p:spPr>
                  <p:txBody>
                    <a:bodyPr wrap="square" rtlCol="0">
                      <a:spAutoFit/>
                    </a:bodyPr>
                    <a:lstStyle/>
                    <a:p>
                      <a:r>
                        <a:rPr lang="en-US" sz="1000" b="1" dirty="0"/>
                        <a:t>Formal dress</a:t>
                      </a:r>
                      <a:endParaRPr lang="en-GB" sz="1000" b="1" dirty="0"/>
                    </a:p>
                    <a:p>
                      <a:endParaRPr lang="en-GB" sz="1000" b="1" dirty="0"/>
                    </a:p>
                  </p:txBody>
                </p:sp>
              </p:grpSp>
              <p:grpSp>
                <p:nvGrpSpPr>
                  <p:cNvPr id="18" name="Group 17">
                    <a:extLst>
                      <a:ext uri="{FF2B5EF4-FFF2-40B4-BE49-F238E27FC236}">
                        <a16:creationId xmlns:a16="http://schemas.microsoft.com/office/drawing/2014/main" id="{CBF16E86-BB7E-44FC-B41F-9C320C38D4A7}"/>
                      </a:ext>
                    </a:extLst>
                  </p:cNvPr>
                  <p:cNvGrpSpPr/>
                  <p:nvPr/>
                </p:nvGrpSpPr>
                <p:grpSpPr>
                  <a:xfrm>
                    <a:off x="3260378" y="3460388"/>
                    <a:ext cx="1282401" cy="1450406"/>
                    <a:chOff x="3636732" y="3498341"/>
                    <a:chExt cx="1282401" cy="1450406"/>
                  </a:xfrm>
                </p:grpSpPr>
                <p:pic>
                  <p:nvPicPr>
                    <p:cNvPr id="2080" name="Picture 32" descr="iNFINITY Mega Mall - Premium Blazer ...">
                      <a:extLst>
                        <a:ext uri="{FF2B5EF4-FFF2-40B4-BE49-F238E27FC236}">
                          <a16:creationId xmlns:a16="http://schemas.microsoft.com/office/drawing/2014/main" id="{159B9C6F-0EFE-4DCB-9CD9-8A743A27E64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9638" y="3498341"/>
                      <a:ext cx="796588" cy="11970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A22C574-4508-4316-A932-3E79057E77B1}"/>
                        </a:ext>
                      </a:extLst>
                    </p:cNvPr>
                    <p:cNvSpPr txBox="1"/>
                    <p:nvPr/>
                  </p:nvSpPr>
                  <p:spPr>
                    <a:xfrm>
                      <a:off x="3636732" y="4702526"/>
                      <a:ext cx="1282401" cy="246221"/>
                    </a:xfrm>
                    <a:prstGeom prst="rect">
                      <a:avLst/>
                    </a:prstGeom>
                    <a:noFill/>
                  </p:spPr>
                  <p:txBody>
                    <a:bodyPr wrap="square" rtlCol="0">
                      <a:spAutoFit/>
                    </a:bodyPr>
                    <a:lstStyle/>
                    <a:p>
                      <a:r>
                        <a:rPr lang="en-US" sz="1000" b="1" dirty="0"/>
                        <a:t>Formal &amp; Occasions</a:t>
                      </a:r>
                      <a:endParaRPr lang="en-GB" sz="1000" b="1" dirty="0"/>
                    </a:p>
                  </p:txBody>
                </p:sp>
              </p:grpSp>
            </p:grpSp>
            <p:grpSp>
              <p:nvGrpSpPr>
                <p:cNvPr id="32" name="Group 31">
                  <a:extLst>
                    <a:ext uri="{FF2B5EF4-FFF2-40B4-BE49-F238E27FC236}">
                      <a16:creationId xmlns:a16="http://schemas.microsoft.com/office/drawing/2014/main" id="{9CB7D929-FD1C-4604-9B85-360EC6E02C5E}"/>
                    </a:ext>
                  </a:extLst>
                </p:cNvPr>
                <p:cNvGrpSpPr/>
                <p:nvPr/>
              </p:nvGrpSpPr>
              <p:grpSpPr>
                <a:xfrm>
                  <a:off x="4475200" y="5315254"/>
                  <a:ext cx="2892065" cy="1451259"/>
                  <a:chOff x="609711" y="5042259"/>
                  <a:chExt cx="2892065" cy="1451259"/>
                </a:xfrm>
              </p:grpSpPr>
              <p:grpSp>
                <p:nvGrpSpPr>
                  <p:cNvPr id="28" name="Group 27">
                    <a:extLst>
                      <a:ext uri="{FF2B5EF4-FFF2-40B4-BE49-F238E27FC236}">
                        <a16:creationId xmlns:a16="http://schemas.microsoft.com/office/drawing/2014/main" id="{DE1BF5DA-A866-4142-9732-2C5770ABF094}"/>
                      </a:ext>
                    </a:extLst>
                  </p:cNvPr>
                  <p:cNvGrpSpPr/>
                  <p:nvPr/>
                </p:nvGrpSpPr>
                <p:grpSpPr>
                  <a:xfrm>
                    <a:off x="1487185" y="5042259"/>
                    <a:ext cx="1009725" cy="1428425"/>
                    <a:chOff x="1737060" y="5019425"/>
                    <a:chExt cx="1009725" cy="1428425"/>
                  </a:xfrm>
                </p:grpSpPr>
                <p:pic>
                  <p:nvPicPr>
                    <p:cNvPr id="2082" name="Picture 34" descr="Buy Low Price Stripe &amp; Check Lungi ...">
                      <a:extLst>
                        <a:ext uri="{FF2B5EF4-FFF2-40B4-BE49-F238E27FC236}">
                          <a16:creationId xmlns:a16="http://schemas.microsoft.com/office/drawing/2014/main" id="{8CDFA783-6599-424A-B77E-9850D903FB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7060" y="5019425"/>
                      <a:ext cx="1009725" cy="118606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5C359C2-56BA-4461-A518-D0631D84675F}"/>
                        </a:ext>
                      </a:extLst>
                    </p:cNvPr>
                    <p:cNvSpPr txBox="1"/>
                    <p:nvPr/>
                  </p:nvSpPr>
                  <p:spPr>
                    <a:xfrm>
                      <a:off x="2008327" y="6201629"/>
                      <a:ext cx="467191" cy="246221"/>
                    </a:xfrm>
                    <a:prstGeom prst="rect">
                      <a:avLst/>
                    </a:prstGeom>
                    <a:noFill/>
                  </p:spPr>
                  <p:txBody>
                    <a:bodyPr wrap="square" rtlCol="0">
                      <a:spAutoFit/>
                    </a:bodyPr>
                    <a:lstStyle/>
                    <a:p>
                      <a:r>
                        <a:rPr lang="en-US" sz="1000" b="1" dirty="0"/>
                        <a:t>Lungi</a:t>
                      </a:r>
                      <a:endParaRPr lang="en-GB" sz="1000" b="1" dirty="0"/>
                    </a:p>
                  </p:txBody>
                </p:sp>
              </p:grpSp>
              <p:grpSp>
                <p:nvGrpSpPr>
                  <p:cNvPr id="9" name="Group 8">
                    <a:extLst>
                      <a:ext uri="{FF2B5EF4-FFF2-40B4-BE49-F238E27FC236}">
                        <a16:creationId xmlns:a16="http://schemas.microsoft.com/office/drawing/2014/main" id="{A8C10D19-0500-436F-AE9D-A3BF09D13022}"/>
                      </a:ext>
                    </a:extLst>
                  </p:cNvPr>
                  <p:cNvGrpSpPr/>
                  <p:nvPr/>
                </p:nvGrpSpPr>
                <p:grpSpPr>
                  <a:xfrm>
                    <a:off x="2567658" y="5042259"/>
                    <a:ext cx="934118" cy="1451259"/>
                    <a:chOff x="7033376" y="4495282"/>
                    <a:chExt cx="934118" cy="1451259"/>
                  </a:xfrm>
                </p:grpSpPr>
                <p:sp>
                  <p:nvSpPr>
                    <p:cNvPr id="23" name="TextBox 22">
                      <a:extLst>
                        <a:ext uri="{FF2B5EF4-FFF2-40B4-BE49-F238E27FC236}">
                          <a16:creationId xmlns:a16="http://schemas.microsoft.com/office/drawing/2014/main" id="{BAE0338B-25B5-4898-86B7-F6D7EF6B5581}"/>
                        </a:ext>
                      </a:extLst>
                    </p:cNvPr>
                    <p:cNvSpPr txBox="1"/>
                    <p:nvPr/>
                  </p:nvSpPr>
                  <p:spPr>
                    <a:xfrm>
                      <a:off x="7076607" y="5700320"/>
                      <a:ext cx="847656" cy="246221"/>
                    </a:xfrm>
                    <a:prstGeom prst="rect">
                      <a:avLst/>
                    </a:prstGeom>
                    <a:noFill/>
                  </p:spPr>
                  <p:txBody>
                    <a:bodyPr wrap="square" rtlCol="0">
                      <a:spAutoFit/>
                    </a:bodyPr>
                    <a:lstStyle/>
                    <a:p>
                      <a:r>
                        <a:rPr lang="en-US" sz="1000" b="1" dirty="0"/>
                        <a:t>Casual dress</a:t>
                      </a:r>
                      <a:endParaRPr lang="en-GB" sz="1000" b="1" dirty="0"/>
                    </a:p>
                  </p:txBody>
                </p:sp>
                <p:pic>
                  <p:nvPicPr>
                    <p:cNvPr id="1026" name="Picture 2" descr="Pin page">
                      <a:extLst>
                        <a:ext uri="{FF2B5EF4-FFF2-40B4-BE49-F238E27FC236}">
                          <a16:creationId xmlns:a16="http://schemas.microsoft.com/office/drawing/2014/main" id="{C2DCD2C3-EFC8-4060-9161-3056A5F04C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3376" y="4495282"/>
                      <a:ext cx="934118" cy="1209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D9C55121-1D2A-4DFA-B5FD-3E3A152C2E66}"/>
                      </a:ext>
                    </a:extLst>
                  </p:cNvPr>
                  <p:cNvGrpSpPr/>
                  <p:nvPr/>
                </p:nvGrpSpPr>
                <p:grpSpPr>
                  <a:xfrm>
                    <a:off x="609711" y="5042259"/>
                    <a:ext cx="799935" cy="1428425"/>
                    <a:chOff x="760116" y="5019425"/>
                    <a:chExt cx="799935" cy="1428425"/>
                  </a:xfrm>
                </p:grpSpPr>
                <p:pic>
                  <p:nvPicPr>
                    <p:cNvPr id="1028" name="Picture 4" descr="Fatua Archives - KAY KRAFT">
                      <a:extLst>
                        <a:ext uri="{FF2B5EF4-FFF2-40B4-BE49-F238E27FC236}">
                          <a16:creationId xmlns:a16="http://schemas.microsoft.com/office/drawing/2014/main" id="{FEE29E19-8CCB-4CBC-B071-73FE6DFBEA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116" y="5019425"/>
                      <a:ext cx="799935" cy="11860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E5A891F-4EF6-48F1-947B-E1684988F633}"/>
                        </a:ext>
                      </a:extLst>
                    </p:cNvPr>
                    <p:cNvSpPr txBox="1"/>
                    <p:nvPr/>
                  </p:nvSpPr>
                  <p:spPr>
                    <a:xfrm>
                      <a:off x="886355" y="6201629"/>
                      <a:ext cx="547457" cy="246221"/>
                    </a:xfrm>
                    <a:prstGeom prst="rect">
                      <a:avLst/>
                    </a:prstGeom>
                    <a:noFill/>
                  </p:spPr>
                  <p:txBody>
                    <a:bodyPr wrap="square" rtlCol="0">
                      <a:spAutoFit/>
                    </a:bodyPr>
                    <a:lstStyle/>
                    <a:p>
                      <a:r>
                        <a:rPr lang="en-US" sz="1000" b="1" dirty="0" err="1"/>
                        <a:t>Fotua</a:t>
                      </a:r>
                      <a:endParaRPr lang="en-GB" sz="1000" b="1" dirty="0"/>
                    </a:p>
                  </p:txBody>
                </p:sp>
              </p:grpSp>
            </p:grpSp>
          </p:grpSp>
          <p:grpSp>
            <p:nvGrpSpPr>
              <p:cNvPr id="34" name="Group 33">
                <a:extLst>
                  <a:ext uri="{FF2B5EF4-FFF2-40B4-BE49-F238E27FC236}">
                    <a16:creationId xmlns:a16="http://schemas.microsoft.com/office/drawing/2014/main" id="{FBD5FB5C-901C-421E-B6FE-FCD9228A16A3}"/>
                  </a:ext>
                </a:extLst>
              </p:cNvPr>
              <p:cNvGrpSpPr/>
              <p:nvPr/>
            </p:nvGrpSpPr>
            <p:grpSpPr>
              <a:xfrm>
                <a:off x="488165" y="3537329"/>
                <a:ext cx="2704719" cy="2729004"/>
                <a:chOff x="479579" y="3469045"/>
                <a:chExt cx="2704719" cy="2729004"/>
              </a:xfrm>
            </p:grpSpPr>
            <p:pic>
              <p:nvPicPr>
                <p:cNvPr id="57" name="Picture 4" descr="Free Photo | Elegant floral composition on blue">
                  <a:extLst>
                    <a:ext uri="{FF2B5EF4-FFF2-40B4-BE49-F238E27FC236}">
                      <a16:creationId xmlns:a16="http://schemas.microsoft.com/office/drawing/2014/main" id="{C05050F5-9CF4-4F22-A1E5-E9BC7FAC06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9579" y="3469045"/>
                  <a:ext cx="2704719" cy="2729004"/>
                </a:xfrm>
                <a:prstGeom prst="round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68499F-4FA8-411A-A577-CEAC1ED4B777}"/>
                    </a:ext>
                  </a:extLst>
                </p:cNvPr>
                <p:cNvSpPr txBox="1"/>
                <p:nvPr/>
              </p:nvSpPr>
              <p:spPr>
                <a:xfrm>
                  <a:off x="678525" y="3856251"/>
                  <a:ext cx="2211641" cy="2092881"/>
                </a:xfrm>
                <a:prstGeom prst="rect">
                  <a:avLst/>
                </a:prstGeom>
                <a:noFill/>
              </p:spPr>
              <p:txBody>
                <a:bodyPr wrap="square" rtlCol="0">
                  <a:spAutoFit/>
                </a:bodyPr>
                <a:lstStyle/>
                <a:p>
                  <a:r>
                    <a:rPr lang="en-GB" sz="1400" b="1" dirty="0">
                      <a:solidFill>
                        <a:srgbClr val="C00000"/>
                      </a:solidFill>
                      <a:effectLst/>
                      <a:ea typeface="Calibri" panose="020F0502020204030204" pitchFamily="34" charset="0"/>
                      <a:cs typeface="Vrinda" panose="020B0502040204020203" pitchFamily="34" charset="0"/>
                    </a:rPr>
                    <a:t>Men</a:t>
                  </a:r>
                  <a:r>
                    <a:rPr lang="en-GB" sz="1400" dirty="0">
                      <a:effectLst/>
                      <a:ea typeface="Calibri" panose="020F0502020204030204" pitchFamily="34" charset="0"/>
                      <a:cs typeface="Vrinda" panose="020B0502040204020203" pitchFamily="34" charset="0"/>
                    </a:rPr>
                    <a:t> </a:t>
                  </a:r>
                  <a:r>
                    <a:rPr lang="en-GB" sz="1400" dirty="0">
                      <a:solidFill>
                        <a:srgbClr val="005636"/>
                      </a:solidFill>
                      <a:effectLst/>
                      <a:ea typeface="Calibri" panose="020F0502020204030204" pitchFamily="34" charset="0"/>
                      <a:cs typeface="Vrinda" panose="020B0502040204020203" pitchFamily="34" charset="0"/>
                    </a:rPr>
                    <a:t>wear a </a:t>
                  </a:r>
                  <a:r>
                    <a:rPr lang="en-GB" sz="1400" dirty="0" err="1">
                      <a:solidFill>
                        <a:srgbClr val="005636"/>
                      </a:solidFill>
                      <a:effectLst/>
                      <a:ea typeface="Calibri" panose="020F0502020204030204" pitchFamily="34" charset="0"/>
                      <a:cs typeface="Vrinda" panose="020B0502040204020203" pitchFamily="34" charset="0"/>
                    </a:rPr>
                    <a:t>panjabi</a:t>
                  </a:r>
                  <a:r>
                    <a:rPr lang="en-GB" sz="1400" dirty="0">
                      <a:solidFill>
                        <a:srgbClr val="005636"/>
                      </a:solidFill>
                      <a:effectLst/>
                      <a:ea typeface="Calibri" panose="020F0502020204030204" pitchFamily="34" charset="0"/>
                      <a:cs typeface="Vrinda" panose="020B0502040204020203" pitchFamily="34" charset="0"/>
                    </a:rPr>
                    <a:t> for cultural and religious occasions. They also wear shirt, pants, tie, suits for formal occasions and wear a lungi for casual moreover </a:t>
                  </a:r>
                  <a:r>
                    <a:rPr lang="en-GB" sz="1400" dirty="0" err="1">
                      <a:solidFill>
                        <a:srgbClr val="005636"/>
                      </a:solidFill>
                      <a:effectLst/>
                      <a:ea typeface="Calibri" panose="020F0502020204030204" pitchFamily="34" charset="0"/>
                      <a:cs typeface="Vrinda" panose="020B0502040204020203" pitchFamily="34" charset="0"/>
                    </a:rPr>
                    <a:t>fotua</a:t>
                  </a:r>
                  <a:r>
                    <a:rPr lang="en-GB" sz="1400" dirty="0">
                      <a:solidFill>
                        <a:srgbClr val="005636"/>
                      </a:solidFill>
                      <a:effectLst/>
                      <a:ea typeface="Calibri" panose="020F0502020204030204" pitchFamily="34" charset="0"/>
                      <a:cs typeface="Vrinda" panose="020B0502040204020203" pitchFamily="34" charset="0"/>
                    </a:rPr>
                    <a:t>, t-shirt, polo shirt,, jeans, trousers.</a:t>
                  </a:r>
                </a:p>
                <a:p>
                  <a:endParaRPr lang="en-GB" dirty="0"/>
                </a:p>
              </p:txBody>
            </p:sp>
          </p:grpSp>
        </p:grpSp>
      </p:grpSp>
    </p:spTree>
    <p:extLst>
      <p:ext uri="{BB962C8B-B14F-4D97-AF65-F5344CB8AC3E}">
        <p14:creationId xmlns:p14="http://schemas.microsoft.com/office/powerpoint/2010/main" val="3909620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599bfc6-69ee-45ef-9421-79c09f71b9d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884D8D22C6AD489DDDBAF2C0D98201" ma:contentTypeVersion="10" ma:contentTypeDescription="Create a new document." ma:contentTypeScope="" ma:versionID="dd8dffad0b895ea6ac170ad83bdb567f">
  <xsd:schema xmlns:xsd="http://www.w3.org/2001/XMLSchema" xmlns:xs="http://www.w3.org/2001/XMLSchema" xmlns:p="http://schemas.microsoft.com/office/2006/metadata/properties" xmlns:ns3="9599bfc6-69ee-45ef-9421-79c09f71b9db" targetNamespace="http://schemas.microsoft.com/office/2006/metadata/properties" ma:root="true" ma:fieldsID="7b5df7d968273f634adc4ca175ce11e2" ns3:_="">
    <xsd:import namespace="9599bfc6-69ee-45ef-9421-79c09f71b9d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99bfc6-69ee-45ef-9421-79c09f71b9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5C5786-5471-489F-9A54-D071B536C68E}">
  <ds:schemaRefs>
    <ds:schemaRef ds:uri="http://schemas.microsoft.com/sharepoint/v3/contenttype/forms"/>
  </ds:schemaRefs>
</ds:datastoreItem>
</file>

<file path=customXml/itemProps2.xml><?xml version="1.0" encoding="utf-8"?>
<ds:datastoreItem xmlns:ds="http://schemas.openxmlformats.org/officeDocument/2006/customXml" ds:itemID="{5DE64C27-9D5D-480F-B154-6CC0B91D3565}">
  <ds:schemaRefs>
    <ds:schemaRef ds:uri="http://www.w3.org/XML/1998/namespace"/>
    <ds:schemaRef ds:uri="http://schemas.openxmlformats.org/package/2006/metadata/core-properties"/>
    <ds:schemaRef ds:uri="http://purl.org/dc/elements/1.1/"/>
    <ds:schemaRef ds:uri="http://purl.org/dc/terms/"/>
    <ds:schemaRef ds:uri="http://purl.org/dc/dcmitype/"/>
    <ds:schemaRef ds:uri="http://schemas.microsoft.com/office/2006/documentManagement/types"/>
    <ds:schemaRef ds:uri="http://schemas.microsoft.com/office/2006/metadata/properties"/>
    <ds:schemaRef ds:uri="http://schemas.microsoft.com/office/infopath/2007/PartnerControls"/>
    <ds:schemaRef ds:uri="9599bfc6-69ee-45ef-9421-79c09f71b9db"/>
  </ds:schemaRefs>
</ds:datastoreItem>
</file>

<file path=customXml/itemProps3.xml><?xml version="1.0" encoding="utf-8"?>
<ds:datastoreItem xmlns:ds="http://schemas.openxmlformats.org/officeDocument/2006/customXml" ds:itemID="{54A97B8E-9B3D-4A41-9E12-8FF23D47D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99bfc6-69ee-45ef-9421-79c09f71b9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2494</TotalTime>
  <Words>2069</Words>
  <Application>Microsoft Office PowerPoint</Application>
  <PresentationFormat>Widescreen</PresentationFormat>
  <Paragraphs>141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Symbol</vt:lpstr>
      <vt:lpstr>Office Theme</vt:lpstr>
      <vt:lpstr>PowerPoint Presentation</vt:lpstr>
      <vt:lpstr>About Bangladesh</vt:lpstr>
      <vt:lpstr>Language</vt:lpstr>
      <vt:lpstr>National things of Bangladesh</vt:lpstr>
      <vt:lpstr>C U L T U R E</vt:lpstr>
      <vt:lpstr>About Food</vt:lpstr>
      <vt:lpstr> D E S S E R T S</vt:lpstr>
      <vt:lpstr> D  I  S  H  E  S   </vt:lpstr>
      <vt:lpstr>DRESSES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Sultana Yeasmin</dc:creator>
  <cp:lastModifiedBy>Sultana Yeasmin</cp:lastModifiedBy>
  <cp:revision>463</cp:revision>
  <dcterms:created xsi:type="dcterms:W3CDTF">2024-11-23T21:16:04Z</dcterms:created>
  <dcterms:modified xsi:type="dcterms:W3CDTF">2024-12-06T10:26:13Z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0x01010010884D8D22C6AD489DDDBAF2C0D98201</vt:lpwstr>
  </property>
</Properties>
</file>